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2" r:id="rId2"/>
  </p:sldMasterIdLst>
  <p:notesMasterIdLst>
    <p:notesMasterId r:id="rId30"/>
  </p:notesMasterIdLst>
  <p:handoutMasterIdLst>
    <p:handoutMasterId r:id="rId31"/>
  </p:handoutMasterIdLst>
  <p:sldIdLst>
    <p:sldId id="264" r:id="rId3"/>
    <p:sldId id="294" r:id="rId4"/>
    <p:sldId id="302" r:id="rId5"/>
    <p:sldId id="303" r:id="rId6"/>
    <p:sldId id="304" r:id="rId7"/>
    <p:sldId id="320" r:id="rId8"/>
    <p:sldId id="309" r:id="rId9"/>
    <p:sldId id="310" r:id="rId10"/>
    <p:sldId id="305" r:id="rId11"/>
    <p:sldId id="306" r:id="rId12"/>
    <p:sldId id="318" r:id="rId13"/>
    <p:sldId id="296" r:id="rId14"/>
    <p:sldId id="299" r:id="rId15"/>
    <p:sldId id="300" r:id="rId16"/>
    <p:sldId id="301" r:id="rId17"/>
    <p:sldId id="321" r:id="rId18"/>
    <p:sldId id="298" r:id="rId19"/>
    <p:sldId id="297" r:id="rId20"/>
    <p:sldId id="319" r:id="rId21"/>
    <p:sldId id="317" r:id="rId22"/>
    <p:sldId id="311" r:id="rId23"/>
    <p:sldId id="316" r:id="rId24"/>
    <p:sldId id="312" r:id="rId25"/>
    <p:sldId id="322" r:id="rId26"/>
    <p:sldId id="313" r:id="rId27"/>
    <p:sldId id="323" r:id="rId28"/>
    <p:sldId id="283" r:id="rId29"/>
  </p:sldIdLst>
  <p:sldSz cx="9144000" cy="6858000" type="screen4x3"/>
  <p:notesSz cx="6858000" cy="9144000"/>
  <p:defaultTextStyle>
    <a:defPPr>
      <a:defRPr lang="en-US"/>
    </a:defPPr>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629" autoAdjust="0"/>
  </p:normalViewPr>
  <p:slideViewPr>
    <p:cSldViewPr>
      <p:cViewPr>
        <p:scale>
          <a:sx n="66" d="100"/>
          <a:sy n="66" d="100"/>
        </p:scale>
        <p:origin x="-950" y="-17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p:cNvSpPr>
            <a:spLocks noGrp="1"/>
          </p:cNvSpPr>
          <p:nvPr>
            <p:ph type="hdr" sz="quarter"/>
          </p:nvPr>
        </p:nvSpPr>
        <p:spPr>
          <a:xfrm>
            <a:off x="0" y="0"/>
            <a:ext cx="2971800" cy="457200"/>
          </a:xfrm>
          <a:prstGeom prst="rect">
            <a:avLst/>
          </a:prstGeom>
        </p:spPr>
        <p:txBody>
          <a:bodyPr vert="horz" rtlCol="0"/>
          <a:lstStyle>
            <a:lvl1pPr algn="l" latinLnBrk="0">
              <a:defRPr lang="zh-TW" sz="1200"/>
            </a:lvl1pPr>
          </a:lstStyle>
          <a:p>
            <a:endParaRPr lang="zh-TW"/>
          </a:p>
        </p:txBody>
      </p:sp>
      <p:sp>
        <p:nvSpPr>
          <p:cNvPr id="3" name="Rectangle 2"/>
          <p:cNvSpPr>
            <a:spLocks noGrp="1"/>
          </p:cNvSpPr>
          <p:nvPr>
            <p:ph type="dt" sz="quarter" idx="1"/>
          </p:nvPr>
        </p:nvSpPr>
        <p:spPr>
          <a:xfrm>
            <a:off x="3884613" y="0"/>
            <a:ext cx="2971800" cy="457200"/>
          </a:xfrm>
          <a:prstGeom prst="rect">
            <a:avLst/>
          </a:prstGeom>
        </p:spPr>
        <p:txBody>
          <a:bodyPr vert="horz" rtlCol="0"/>
          <a:lstStyle>
            <a:lvl1pPr algn="r" latinLnBrk="0">
              <a:defRPr lang="zh-TW" sz="1200"/>
            </a:lvl1pPr>
          </a:lstStyle>
          <a:p>
            <a:fld id="{209DC4D6-251A-4E32-9F58-5EF63A864BC7}" type="datetimeFigureOut">
              <a:rPr lang="en-US" altLang="zh-TW" smtClean="0"/>
              <a:pPr/>
              <a:t>11/16/2016</a:t>
            </a:fld>
            <a:endParaRPr lang="zh-TW"/>
          </a:p>
        </p:txBody>
      </p:sp>
      <p:sp>
        <p:nvSpPr>
          <p:cNvPr id="4" name="Rectangle 3"/>
          <p:cNvSpPr>
            <a:spLocks noGrp="1"/>
          </p:cNvSpPr>
          <p:nvPr>
            <p:ph type="ftr" sz="quarter" idx="2"/>
          </p:nvPr>
        </p:nvSpPr>
        <p:spPr>
          <a:xfrm>
            <a:off x="0" y="8685213"/>
            <a:ext cx="2971800" cy="457200"/>
          </a:xfrm>
          <a:prstGeom prst="rect">
            <a:avLst/>
          </a:prstGeom>
        </p:spPr>
        <p:txBody>
          <a:bodyPr vert="horz" rtlCol="0" anchor="b"/>
          <a:lstStyle>
            <a:lvl1pPr algn="l" latinLnBrk="0">
              <a:defRPr lang="zh-TW" sz="1200"/>
            </a:lvl1pPr>
          </a:lstStyle>
          <a:p>
            <a:endParaRPr lang="zh-TW"/>
          </a:p>
        </p:txBody>
      </p:sp>
      <p:sp>
        <p:nvSpPr>
          <p:cNvPr id="5" name="Rectangle 4"/>
          <p:cNvSpPr>
            <a:spLocks noGrp="1"/>
          </p:cNvSpPr>
          <p:nvPr>
            <p:ph type="sldNum" sz="quarter" idx="3"/>
          </p:nvPr>
        </p:nvSpPr>
        <p:spPr>
          <a:xfrm>
            <a:off x="3884613" y="8685213"/>
            <a:ext cx="2971800" cy="457200"/>
          </a:xfrm>
          <a:prstGeom prst="rect">
            <a:avLst/>
          </a:prstGeom>
        </p:spPr>
        <p:txBody>
          <a:bodyPr vert="horz" rtlCol="0" anchor="b"/>
          <a:lstStyle>
            <a:lvl1pPr algn="r" latinLnBrk="0">
              <a:defRPr lang="zh-TW" sz="1200"/>
            </a:lvl1pPr>
          </a:lstStyle>
          <a:p>
            <a:fld id="{8457CA08-D0DF-4B92-803D-2F678DDCE254}" type="slidenum">
              <a:rPr lang="zh-TW" smtClean="0"/>
              <a:pPr/>
              <a:t>‹#›</a:t>
            </a:fld>
            <a:endParaRPr lang="zh-TW"/>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p:cNvSpPr>
            <a:spLocks noGrp="1"/>
          </p:cNvSpPr>
          <p:nvPr>
            <p:ph type="hdr" sz="quarter"/>
          </p:nvPr>
        </p:nvSpPr>
        <p:spPr>
          <a:xfrm>
            <a:off x="0" y="0"/>
            <a:ext cx="2971800" cy="457200"/>
          </a:xfrm>
          <a:prstGeom prst="rect">
            <a:avLst/>
          </a:prstGeom>
        </p:spPr>
        <p:txBody>
          <a:bodyPr vert="horz" rtlCol="0"/>
          <a:lstStyle>
            <a:lvl1pPr algn="l" latinLnBrk="0">
              <a:defRPr lang="zh-TW" sz="1200"/>
            </a:lvl1pPr>
          </a:lstStyle>
          <a:p>
            <a:endParaRPr lang="zh-TW"/>
          </a:p>
        </p:txBody>
      </p:sp>
      <p:sp>
        <p:nvSpPr>
          <p:cNvPr id="3" name="Rectangle 2"/>
          <p:cNvSpPr>
            <a:spLocks noGrp="1"/>
          </p:cNvSpPr>
          <p:nvPr>
            <p:ph type="dt" idx="1"/>
          </p:nvPr>
        </p:nvSpPr>
        <p:spPr>
          <a:xfrm>
            <a:off x="3884613" y="0"/>
            <a:ext cx="2971800" cy="457200"/>
          </a:xfrm>
          <a:prstGeom prst="rect">
            <a:avLst/>
          </a:prstGeom>
        </p:spPr>
        <p:txBody>
          <a:bodyPr vert="horz" rtlCol="0"/>
          <a:lstStyle>
            <a:lvl1pPr algn="r" latinLnBrk="0">
              <a:defRPr lang="zh-TW" sz="1200"/>
            </a:lvl1pPr>
          </a:lstStyle>
          <a:p>
            <a:fld id="{FE1E7E57-1F10-4268-99D2-CEDBAC6DAB5A}" type="datetimeFigureOut">
              <a:rPr/>
              <a:pPr/>
              <a:t>11.09.06</a:t>
            </a:fld>
            <a:endParaRPr lang="zh-TW"/>
          </a:p>
        </p:txBody>
      </p:sp>
      <p:sp>
        <p:nvSpPr>
          <p:cNvPr id="4" name="Rectangl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zh-TW"/>
          </a:p>
        </p:txBody>
      </p:sp>
      <p:sp>
        <p:nvSpPr>
          <p:cNvPr id="5" name="Rectangle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p>
        </p:txBody>
      </p:sp>
      <p:sp>
        <p:nvSpPr>
          <p:cNvPr id="6" name="Rectangle 5"/>
          <p:cNvSpPr>
            <a:spLocks noGrp="1"/>
          </p:cNvSpPr>
          <p:nvPr>
            <p:ph type="ftr" sz="quarter" idx="4"/>
          </p:nvPr>
        </p:nvSpPr>
        <p:spPr>
          <a:xfrm>
            <a:off x="0" y="8685213"/>
            <a:ext cx="2971800" cy="457200"/>
          </a:xfrm>
          <a:prstGeom prst="rect">
            <a:avLst/>
          </a:prstGeom>
        </p:spPr>
        <p:txBody>
          <a:bodyPr vert="horz" rtlCol="0" anchor="b"/>
          <a:lstStyle>
            <a:lvl1pPr algn="l" latinLnBrk="0">
              <a:defRPr lang="zh-TW" sz="1200"/>
            </a:lvl1pPr>
          </a:lstStyle>
          <a:p>
            <a:endParaRPr lang="zh-TW"/>
          </a:p>
        </p:txBody>
      </p:sp>
      <p:sp>
        <p:nvSpPr>
          <p:cNvPr id="7" name="Rectangle 6"/>
          <p:cNvSpPr>
            <a:spLocks noGrp="1"/>
          </p:cNvSpPr>
          <p:nvPr>
            <p:ph type="sldNum" sz="quarter" idx="5"/>
          </p:nvPr>
        </p:nvSpPr>
        <p:spPr>
          <a:xfrm>
            <a:off x="3884613" y="8685213"/>
            <a:ext cx="2971800" cy="457200"/>
          </a:xfrm>
          <a:prstGeom prst="rect">
            <a:avLst/>
          </a:prstGeom>
        </p:spPr>
        <p:txBody>
          <a:bodyPr vert="horz" rtlCol="0" anchor="b"/>
          <a:lstStyle>
            <a:lvl1pPr algn="r" latinLnBrk="0">
              <a:defRPr lang="zh-TW" sz="1200"/>
            </a:lvl1pPr>
          </a:lstStyle>
          <a:p>
            <a:fld id="{1D2386A3-2E31-4C9B-B0BE-45709ADB9841}" type="slidenum">
              <a:rPr/>
              <a:pPr/>
              <a:t>‹#›</a:t>
            </a:fld>
            <a:endParaRPr lang="zh-TW"/>
          </a:p>
        </p:txBody>
      </p:sp>
    </p:spTree>
  </p:cSld>
  <p:clrMap bg1="lt1" tx1="dk1" bg2="lt2" tx2="dk2" accent1="accent1" accent2="accent2" accent3="accent3" accent4="accent4" accent5="accent5" accent6="accent6" hlink="hlink" folHlink="folHlink"/>
  <p:notesStyle>
    <a:lvl1pPr marL="0" algn="l" rtl="0" latinLnBrk="0">
      <a:defRPr lang="zh-TW" sz="1200" kern="1200">
        <a:solidFill>
          <a:schemeClr val="tx1"/>
        </a:solidFill>
        <a:latin typeface="+mn-lt"/>
        <a:ea typeface="+mn-ea"/>
        <a:cs typeface="+mn-cs"/>
      </a:defRPr>
    </a:lvl1pPr>
    <a:lvl2pPr marL="457200" algn="l" rtl="0">
      <a:defRPr lang="zh-TW" sz="1200" kern="1200">
        <a:solidFill>
          <a:schemeClr val="tx1"/>
        </a:solidFill>
        <a:latin typeface="+mn-lt"/>
        <a:ea typeface="+mn-ea"/>
        <a:cs typeface="+mn-cs"/>
      </a:defRPr>
    </a:lvl2pPr>
    <a:lvl3pPr marL="914400" algn="l" rtl="0">
      <a:defRPr lang="zh-TW" sz="1200" kern="1200">
        <a:solidFill>
          <a:schemeClr val="tx1"/>
        </a:solidFill>
        <a:latin typeface="+mn-lt"/>
        <a:ea typeface="+mn-ea"/>
        <a:cs typeface="+mn-cs"/>
      </a:defRPr>
    </a:lvl3pPr>
    <a:lvl4pPr marL="1371600" algn="l" rtl="0">
      <a:defRPr lang="zh-TW" sz="1200" kern="1200">
        <a:solidFill>
          <a:schemeClr val="tx1"/>
        </a:solidFill>
        <a:latin typeface="+mn-lt"/>
        <a:ea typeface="+mn-ea"/>
        <a:cs typeface="+mn-cs"/>
      </a:defRPr>
    </a:lvl4pPr>
    <a:lvl5pPr marL="1828800" algn="l" rtl="0">
      <a:defRPr lang="zh-TW" sz="1200" kern="1200">
        <a:solidFill>
          <a:schemeClr val="tx1"/>
        </a:solidFill>
        <a:latin typeface="+mn-lt"/>
        <a:ea typeface="+mn-ea"/>
        <a:cs typeface="+mn-cs"/>
      </a:defRPr>
    </a:lvl5pPr>
    <a:lvl6pPr marL="2286000" algn="l" rtl="0">
      <a:defRPr lang="zh-TW" sz="1200" kern="1200">
        <a:solidFill>
          <a:schemeClr val="tx1"/>
        </a:solidFill>
        <a:latin typeface="+mn-lt"/>
        <a:ea typeface="+mn-ea"/>
        <a:cs typeface="+mn-cs"/>
      </a:defRPr>
    </a:lvl6pPr>
    <a:lvl7pPr marL="2743200" algn="l" rtl="0">
      <a:defRPr lang="zh-TW" sz="1200" kern="1200">
        <a:solidFill>
          <a:schemeClr val="tx1"/>
        </a:solidFill>
        <a:latin typeface="+mn-lt"/>
        <a:ea typeface="+mn-ea"/>
        <a:cs typeface="+mn-cs"/>
      </a:defRPr>
    </a:lvl7pPr>
    <a:lvl8pPr marL="3200400" algn="l" rtl="0">
      <a:defRPr lang="zh-TW" sz="1200" kern="1200">
        <a:solidFill>
          <a:schemeClr val="tx1"/>
        </a:solidFill>
        <a:latin typeface="+mn-lt"/>
        <a:ea typeface="+mn-ea"/>
        <a:cs typeface="+mn-cs"/>
      </a:defRPr>
    </a:lvl8pPr>
    <a:lvl9pPr marL="3657600" algn="l" rtl="0">
      <a:defRPr lang="zh-TW"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Shape 13"/>
          <p:cNvSpPr>
            <a:spLocks noGrp="1"/>
          </p:cNvSpPr>
          <p:nvPr>
            <p:ph type="ctrTitle"/>
          </p:nvPr>
        </p:nvSpPr>
        <p:spPr>
          <a:xfrm>
            <a:off x="1435608" y="435936"/>
            <a:ext cx="7406640" cy="1472184"/>
          </a:xfrm>
        </p:spPr>
        <p:txBody>
          <a:bodyPr anchor="b"/>
          <a:lstStyle>
            <a:lvl1pPr algn="l" latinLnBrk="0">
              <a:defRPr lang="zh-TW"/>
            </a:lvl1pPr>
            <a:extLst/>
          </a:lstStyle>
          <a:p>
            <a:r>
              <a:rPr lang="zh-TW" altLang="en-US" smtClean="0"/>
              <a:t>按一下以編輯母片標題樣式</a:t>
            </a:r>
            <a:endParaRPr lang="zh-TW"/>
          </a:p>
        </p:txBody>
      </p:sp>
      <p:sp>
        <p:nvSpPr>
          <p:cNvPr id="22" name="Shape 21"/>
          <p:cNvSpPr>
            <a:spLocks noGrp="1"/>
          </p:cNvSpPr>
          <p:nvPr>
            <p:ph type="subTitle" idx="1"/>
          </p:nvPr>
        </p:nvSpPr>
        <p:spPr>
          <a:xfrm>
            <a:off x="1432560" y="1850064"/>
            <a:ext cx="7406640" cy="1752600"/>
          </a:xfrm>
        </p:spPr>
        <p:txBody>
          <a:bodyPr/>
          <a:lstStyle>
            <a:lvl1pPr marL="73152" indent="0" algn="l" latinLnBrk="0">
              <a:buNone/>
              <a:defRPr lang="zh-TW"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zh-TW" altLang="en-US" smtClean="0"/>
              <a:t>按一下以編輯母片副標題樣式</a:t>
            </a:r>
            <a:endParaRPr lang="zh-TW"/>
          </a:p>
        </p:txBody>
      </p:sp>
      <p:sp>
        <p:nvSpPr>
          <p:cNvPr id="7" name="Shape 6"/>
          <p:cNvSpPr>
            <a:spLocks noGrp="1"/>
          </p:cNvSpPr>
          <p:nvPr>
            <p:ph type="dt" sz="half" idx="10"/>
          </p:nvPr>
        </p:nvSpPr>
        <p:spPr/>
        <p:txBody>
          <a:bodyPr/>
          <a:lstStyle>
            <a:extLst/>
          </a:lstStyle>
          <a:p>
            <a:r>
              <a:rPr lang="en-US" altLang="zh-TW" smtClean="0"/>
              <a:t>11.09.06</a:t>
            </a:r>
            <a:endParaRPr lang="zh-TW"/>
          </a:p>
        </p:txBody>
      </p:sp>
      <p:sp>
        <p:nvSpPr>
          <p:cNvPr id="20" name="Shape 19"/>
          <p:cNvSpPr>
            <a:spLocks noGrp="1"/>
          </p:cNvSpPr>
          <p:nvPr>
            <p:ph type="ftr" sz="quarter" idx="11"/>
          </p:nvPr>
        </p:nvSpPr>
        <p:spPr/>
        <p:txBody>
          <a:bodyPr/>
          <a:lstStyle>
            <a:extLst/>
          </a:lstStyle>
          <a:p>
            <a:endParaRPr lang="zh-TW"/>
          </a:p>
        </p:txBody>
      </p:sp>
      <p:sp>
        <p:nvSpPr>
          <p:cNvPr id="10" name="Shape 9"/>
          <p:cNvSpPr>
            <a:spLocks noGrp="1"/>
          </p:cNvSpPr>
          <p:nvPr>
            <p:ph type="sldNum" sz="quarter" idx="12"/>
          </p:nvPr>
        </p:nvSpPr>
        <p:spPr/>
        <p:txBody>
          <a:bodyPr/>
          <a:lstStyle>
            <a:extLst/>
          </a:lstStyle>
          <a:p>
            <a:fld id="{E5C7EF4D-DD50-400C-9F04-EB20CB99416E}" type="slidenum">
              <a:rPr lang="zh-TW" sz="2800">
                <a:solidFill>
                  <a:schemeClr val="tx2"/>
                </a:solidFill>
              </a:rPr>
              <a:pPr/>
              <a:t>‹#›</a:t>
            </a:fld>
            <a:endParaRPr lang="zh-TW"/>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50000" t="50000" r="100000" b="1250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zh-TW"/>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zh-T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Shape 1"/>
          <p:cNvSpPr>
            <a:spLocks noGrp="1"/>
          </p:cNvSpPr>
          <p:nvPr>
            <p:ph type="title"/>
          </p:nvPr>
        </p:nvSpPr>
        <p:spPr/>
        <p:txBody>
          <a:bodyPr/>
          <a:lstStyle>
            <a:extLst/>
          </a:lstStyle>
          <a:p>
            <a:r>
              <a:rPr lang="zh-TW" altLang="en-US" smtClean="0"/>
              <a:t>按一下以編輯母片標題樣式</a:t>
            </a:r>
            <a:endParaRPr lang="zh-TW"/>
          </a:p>
        </p:txBody>
      </p:sp>
      <p:sp>
        <p:nvSpPr>
          <p:cNvPr id="3" name="Shape 2"/>
          <p:cNvSpPr>
            <a:spLocks noGrp="1"/>
          </p:cNvSpPr>
          <p:nvPr>
            <p:ph type="body" orient="vert" idx="1"/>
          </p:nvPr>
        </p:nvSpPr>
        <p:spPr/>
        <p:txBody>
          <a:bodyPr vert="eaVert"/>
          <a:lstStyle>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4" name="Shape 3"/>
          <p:cNvSpPr>
            <a:spLocks noGrp="1"/>
          </p:cNvSpPr>
          <p:nvPr>
            <p:ph type="dt" sz="half" idx="10"/>
          </p:nvPr>
        </p:nvSpPr>
        <p:spPr/>
        <p:txBody>
          <a:bodyPr/>
          <a:lstStyle>
            <a:extLst/>
          </a:lstStyle>
          <a:p>
            <a:r>
              <a:rPr lang="en-US" altLang="zh-TW" smtClean="0"/>
              <a:t>11.09.06</a:t>
            </a:r>
            <a:endParaRPr lang="zh-TW"/>
          </a:p>
        </p:txBody>
      </p:sp>
      <p:sp>
        <p:nvSpPr>
          <p:cNvPr id="5" name="Shape 4"/>
          <p:cNvSpPr>
            <a:spLocks noGrp="1"/>
          </p:cNvSpPr>
          <p:nvPr>
            <p:ph type="ftr" sz="quarter" idx="11"/>
          </p:nvPr>
        </p:nvSpPr>
        <p:spPr/>
        <p:txBody>
          <a:bodyPr/>
          <a:lstStyle>
            <a:extLst/>
          </a:lstStyle>
          <a:p>
            <a:endParaRPr lang="zh-TW"/>
          </a:p>
        </p:txBody>
      </p:sp>
      <p:sp>
        <p:nvSpPr>
          <p:cNvPr id="6" name="Shape 5"/>
          <p:cNvSpPr>
            <a:spLocks noGrp="1"/>
          </p:cNvSpPr>
          <p:nvPr>
            <p:ph type="sldNum" sz="quarter" idx="12"/>
          </p:nvPr>
        </p:nvSpPr>
        <p:spPr/>
        <p:txBody>
          <a:bodyPr/>
          <a:lstStyle>
            <a:extLst/>
          </a:lstStyle>
          <a:p>
            <a:fld id="{E5C7EF4D-DD50-400C-9F04-EB20CB99416E}" type="slidenum">
              <a:rPr lang="zh-TW" sz="2800">
                <a:solidFill>
                  <a:schemeClr val="tx2"/>
                </a:solidFill>
              </a:rPr>
              <a:pPr/>
              <a:t>‹#›</a:t>
            </a:fld>
            <a:endParaRPr 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Shape 1"/>
          <p:cNvSpPr>
            <a:spLocks noGrp="1"/>
          </p:cNvSpPr>
          <p:nvPr>
            <p:ph type="title" orient="vert"/>
          </p:nvPr>
        </p:nvSpPr>
        <p:spPr>
          <a:xfrm>
            <a:off x="6858000" y="274639"/>
            <a:ext cx="1828800" cy="5851525"/>
          </a:xfrm>
        </p:spPr>
        <p:txBody>
          <a:bodyPr vert="eaVert"/>
          <a:lstStyle>
            <a:extLst/>
          </a:lstStyle>
          <a:p>
            <a:r>
              <a:rPr lang="zh-TW" altLang="en-US" smtClean="0"/>
              <a:t>按一下以編輯母片標題樣式</a:t>
            </a:r>
            <a:endParaRPr lang="zh-TW"/>
          </a:p>
        </p:txBody>
      </p:sp>
      <p:sp>
        <p:nvSpPr>
          <p:cNvPr id="3" name="Shape 2"/>
          <p:cNvSpPr>
            <a:spLocks noGrp="1"/>
          </p:cNvSpPr>
          <p:nvPr>
            <p:ph type="body" orient="vert" idx="1"/>
          </p:nvPr>
        </p:nvSpPr>
        <p:spPr>
          <a:xfrm>
            <a:off x="1143000" y="274640"/>
            <a:ext cx="5562600" cy="5851525"/>
          </a:xfrm>
        </p:spPr>
        <p:txBody>
          <a:bodyPr vert="eaVert"/>
          <a:lstStyle>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4" name="Shape 3"/>
          <p:cNvSpPr>
            <a:spLocks noGrp="1"/>
          </p:cNvSpPr>
          <p:nvPr>
            <p:ph type="dt" sz="half" idx="10"/>
          </p:nvPr>
        </p:nvSpPr>
        <p:spPr/>
        <p:txBody>
          <a:bodyPr/>
          <a:lstStyle>
            <a:extLst/>
          </a:lstStyle>
          <a:p>
            <a:r>
              <a:rPr lang="en-US" altLang="zh-TW" smtClean="0"/>
              <a:t>11.09.06</a:t>
            </a:r>
            <a:endParaRPr lang="zh-TW"/>
          </a:p>
        </p:txBody>
      </p:sp>
      <p:sp>
        <p:nvSpPr>
          <p:cNvPr id="5" name="Shape 4"/>
          <p:cNvSpPr>
            <a:spLocks noGrp="1"/>
          </p:cNvSpPr>
          <p:nvPr>
            <p:ph type="ftr" sz="quarter" idx="11"/>
          </p:nvPr>
        </p:nvSpPr>
        <p:spPr/>
        <p:txBody>
          <a:bodyPr/>
          <a:lstStyle>
            <a:extLst/>
          </a:lstStyle>
          <a:p>
            <a:endParaRPr lang="zh-TW"/>
          </a:p>
        </p:txBody>
      </p:sp>
      <p:sp>
        <p:nvSpPr>
          <p:cNvPr id="6" name="Shape 5"/>
          <p:cNvSpPr>
            <a:spLocks noGrp="1"/>
          </p:cNvSpPr>
          <p:nvPr>
            <p:ph type="sldNum" sz="quarter" idx="12"/>
          </p:nvPr>
        </p:nvSpPr>
        <p:spPr/>
        <p:txBody>
          <a:bodyPr/>
          <a:lstStyle>
            <a:extLst/>
          </a:lstStyle>
          <a:p>
            <a:fld id="{E5C7EF4D-DD50-400C-9F04-EB20CB99416E}" type="slidenum">
              <a:rPr lang="zh-TW" sz="2800">
                <a:solidFill>
                  <a:schemeClr val="tx2"/>
                </a:solidFill>
              </a:rPr>
              <a:pPr/>
              <a:t>‹#›</a:t>
            </a:fld>
            <a:endParaRPr 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Shape 1"/>
          <p:cNvSpPr>
            <a:spLocks noGrp="1"/>
          </p:cNvSpPr>
          <p:nvPr>
            <p:ph type="title"/>
          </p:nvPr>
        </p:nvSpPr>
        <p:spPr/>
        <p:txBody>
          <a:bodyPr/>
          <a:lstStyle>
            <a:extLst/>
          </a:lstStyle>
          <a:p>
            <a:r>
              <a:rPr lang="zh-TW" altLang="en-US" smtClean="0"/>
              <a:t>按一下以編輯母片標題樣式</a:t>
            </a:r>
            <a:endParaRPr lang="zh-TW"/>
          </a:p>
        </p:txBody>
      </p:sp>
      <p:sp>
        <p:nvSpPr>
          <p:cNvPr id="3" name="Shape 2"/>
          <p:cNvSpPr>
            <a:spLocks noGrp="1"/>
          </p:cNvSpPr>
          <p:nvPr>
            <p:ph idx="1"/>
          </p:nvPr>
        </p:nvSpPr>
        <p:spPr/>
        <p:txBody>
          <a:bodyPr/>
          <a:lstStyle>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4" name="Shape 3"/>
          <p:cNvSpPr>
            <a:spLocks noGrp="1"/>
          </p:cNvSpPr>
          <p:nvPr>
            <p:ph type="dt" sz="half" idx="10"/>
          </p:nvPr>
        </p:nvSpPr>
        <p:spPr/>
        <p:txBody>
          <a:bodyPr/>
          <a:lstStyle>
            <a:extLst/>
          </a:lstStyle>
          <a:p>
            <a:r>
              <a:rPr lang="en-US" altLang="zh-TW" smtClean="0"/>
              <a:t>11.09.06</a:t>
            </a:r>
            <a:endParaRPr lang="zh-TW"/>
          </a:p>
        </p:txBody>
      </p:sp>
      <p:sp>
        <p:nvSpPr>
          <p:cNvPr id="5" name="Shape 4"/>
          <p:cNvSpPr>
            <a:spLocks noGrp="1"/>
          </p:cNvSpPr>
          <p:nvPr>
            <p:ph type="ftr" sz="quarter" idx="11"/>
          </p:nvPr>
        </p:nvSpPr>
        <p:spPr/>
        <p:txBody>
          <a:bodyPr/>
          <a:lstStyle>
            <a:extLst/>
          </a:lstStyle>
          <a:p>
            <a:endParaRPr lang="zh-TW"/>
          </a:p>
        </p:txBody>
      </p:sp>
      <p:sp>
        <p:nvSpPr>
          <p:cNvPr id="6" name="Shape 5"/>
          <p:cNvSpPr>
            <a:spLocks noGrp="1"/>
          </p:cNvSpPr>
          <p:nvPr>
            <p:ph type="sldNum" sz="quarter" idx="12"/>
          </p:nvPr>
        </p:nvSpPr>
        <p:spPr/>
        <p:txBody>
          <a:bodyPr/>
          <a:lstStyle>
            <a:extLst/>
          </a:lstStyle>
          <a:p>
            <a:fld id="{E5C7EF4D-DD50-400C-9F04-EB20CB99416E}" type="slidenum">
              <a:rPr lang="zh-TW" sz="2800">
                <a:solidFill>
                  <a:schemeClr val="tx2"/>
                </a:solidFill>
              </a:rPr>
              <a:pPr/>
              <a:t>‹#›</a:t>
            </a:fld>
            <a:endParaRPr 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首">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zh-TW"/>
          </a:p>
        </p:txBody>
      </p:sp>
      <p:sp>
        <p:nvSpPr>
          <p:cNvPr id="2" name="Shape 1"/>
          <p:cNvSpPr>
            <a:spLocks noGrp="1"/>
          </p:cNvSpPr>
          <p:nvPr>
            <p:ph type="title"/>
          </p:nvPr>
        </p:nvSpPr>
        <p:spPr>
          <a:xfrm>
            <a:off x="2578392" y="2600325"/>
            <a:ext cx="6400800" cy="2286000"/>
          </a:xfrm>
        </p:spPr>
        <p:txBody>
          <a:bodyPr anchor="t"/>
          <a:lstStyle>
            <a:lvl1pPr algn="l" latinLnBrk="0">
              <a:lnSpc>
                <a:spcPts val="4500"/>
              </a:lnSpc>
              <a:buNone/>
              <a:defRPr lang="zh-TW" sz="4000" b="1" cap="all"/>
            </a:lvl1pPr>
            <a:extLst/>
          </a:lstStyle>
          <a:p>
            <a:r>
              <a:rPr lang="zh-TW" altLang="en-US" smtClean="0"/>
              <a:t>按一下以編輯母片標題樣式</a:t>
            </a:r>
            <a:endParaRPr lang="zh-TW"/>
          </a:p>
        </p:txBody>
      </p:sp>
      <p:sp>
        <p:nvSpPr>
          <p:cNvPr id="3" name="Shape 2"/>
          <p:cNvSpPr>
            <a:spLocks noGrp="1"/>
          </p:cNvSpPr>
          <p:nvPr>
            <p:ph type="body" idx="1"/>
          </p:nvPr>
        </p:nvSpPr>
        <p:spPr>
          <a:xfrm>
            <a:off x="2578392" y="1100138"/>
            <a:ext cx="6400800" cy="1509712"/>
          </a:xfrm>
        </p:spPr>
        <p:txBody>
          <a:bodyPr anchor="b"/>
          <a:lstStyle>
            <a:lvl1pPr marL="27432" indent="0" latinLnBrk="0">
              <a:lnSpc>
                <a:spcPts val="2300"/>
              </a:lnSpc>
              <a:spcBef>
                <a:spcPts val="0"/>
              </a:spcBef>
              <a:buNone/>
              <a:defRPr lang="zh-TW" sz="2000">
                <a:solidFill>
                  <a:schemeClr val="tx2">
                    <a:shade val="30000"/>
                    <a:satMod val="150000"/>
                  </a:schemeClr>
                </a:solidFill>
              </a:defRPr>
            </a:lvl1pPr>
            <a:lvl2pPr>
              <a:buNone/>
              <a:defRPr lang="zh-TW" sz="1800">
                <a:solidFill>
                  <a:schemeClr val="tx1">
                    <a:tint val="75000"/>
                  </a:schemeClr>
                </a:solidFill>
              </a:defRPr>
            </a:lvl2pPr>
            <a:lvl3pPr>
              <a:buNone/>
              <a:defRPr lang="zh-TW" sz="1600">
                <a:solidFill>
                  <a:schemeClr val="tx1">
                    <a:tint val="75000"/>
                  </a:schemeClr>
                </a:solidFill>
              </a:defRPr>
            </a:lvl3pPr>
            <a:lvl4pPr>
              <a:buNone/>
              <a:defRPr lang="zh-TW" sz="1400">
                <a:solidFill>
                  <a:schemeClr val="tx1">
                    <a:tint val="75000"/>
                  </a:schemeClr>
                </a:solidFill>
              </a:defRPr>
            </a:lvl4pPr>
            <a:lvl5pPr>
              <a:buNone/>
              <a:defRPr lang="zh-TW" sz="1400">
                <a:solidFill>
                  <a:schemeClr val="tx1">
                    <a:tint val="75000"/>
                  </a:schemeClr>
                </a:solidFill>
              </a:defRPr>
            </a:lvl5pPr>
            <a:extLst/>
          </a:lstStyle>
          <a:p>
            <a:pPr lvl="0"/>
            <a:r>
              <a:rPr lang="zh-TW" altLang="en-US" smtClean="0"/>
              <a:t>按一下以編輯母片文字樣式</a:t>
            </a:r>
          </a:p>
        </p:txBody>
      </p:sp>
      <p:sp>
        <p:nvSpPr>
          <p:cNvPr id="4" name="Shape 3"/>
          <p:cNvSpPr>
            <a:spLocks noGrp="1"/>
          </p:cNvSpPr>
          <p:nvPr>
            <p:ph type="dt" sz="half" idx="10"/>
          </p:nvPr>
        </p:nvSpPr>
        <p:spPr/>
        <p:txBody>
          <a:bodyPr/>
          <a:lstStyle>
            <a:extLst/>
          </a:lstStyle>
          <a:p>
            <a:r>
              <a:rPr lang="en-US" altLang="zh-TW" smtClean="0"/>
              <a:t>11.09.06</a:t>
            </a:r>
            <a:endParaRPr lang="zh-TW"/>
          </a:p>
        </p:txBody>
      </p:sp>
      <p:sp>
        <p:nvSpPr>
          <p:cNvPr id="5" name="Shape 4"/>
          <p:cNvSpPr>
            <a:spLocks noGrp="1"/>
          </p:cNvSpPr>
          <p:nvPr>
            <p:ph type="ftr" sz="quarter" idx="11"/>
          </p:nvPr>
        </p:nvSpPr>
        <p:spPr/>
        <p:txBody>
          <a:bodyPr/>
          <a:lstStyle>
            <a:extLst/>
          </a:lstStyle>
          <a:p>
            <a:endParaRPr lang="zh-TW"/>
          </a:p>
        </p:txBody>
      </p:sp>
      <p:sp>
        <p:nvSpPr>
          <p:cNvPr id="6" name="Shape 5"/>
          <p:cNvSpPr>
            <a:spLocks noGrp="1"/>
          </p:cNvSpPr>
          <p:nvPr>
            <p:ph type="sldNum" sz="quarter" idx="12"/>
          </p:nvPr>
        </p:nvSpPr>
        <p:spPr/>
        <p:txBody>
          <a:bodyPr/>
          <a:lstStyle>
            <a:extLst/>
          </a:lstStyle>
          <a:p>
            <a:fld id="{A86442B7-F7A6-44F5-A940-BF91B5A1AE3C}" type="slidenum">
              <a:rPr/>
              <a:pPr/>
              <a:t>‹#›</a:t>
            </a:fld>
            <a:endParaRPr lang="zh-TW"/>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zh-TW"/>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50000" t="50000" r="100000" b="1250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zh-TW"/>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兩項物件">
    <p:spTree>
      <p:nvGrpSpPr>
        <p:cNvPr id="1" name=""/>
        <p:cNvGrpSpPr/>
        <p:nvPr/>
      </p:nvGrpSpPr>
      <p:grpSpPr>
        <a:xfrm>
          <a:off x="0" y="0"/>
          <a:ext cx="0" cy="0"/>
          <a:chOff x="0" y="0"/>
          <a:chExt cx="0" cy="0"/>
        </a:xfrm>
      </p:grpSpPr>
      <p:sp>
        <p:nvSpPr>
          <p:cNvPr id="9" name="Pie 8"/>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zh-TW"/>
          </a:p>
        </p:txBody>
      </p:sp>
      <p:sp>
        <p:nvSpPr>
          <p:cNvPr id="10" name="Oval 9"/>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zh-TW"/>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85000" t="100000" r="1000000" b="30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zh-TW"/>
          </a:p>
        </p:txBody>
      </p:sp>
      <p:sp>
        <p:nvSpPr>
          <p:cNvPr id="12" name="Rectangle 11"/>
          <p:cNvSpPr/>
          <p:nvPr/>
        </p:nvSpPr>
        <p:spPr>
          <a:xfrm>
            <a:off x="1033974" y="-54"/>
            <a:ext cx="8131127"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zh-TW"/>
          </a:p>
        </p:txBody>
      </p:sp>
      <p:sp>
        <p:nvSpPr>
          <p:cNvPr id="2" name="Shape 1"/>
          <p:cNvSpPr>
            <a:spLocks noGrp="1"/>
          </p:cNvSpPr>
          <p:nvPr>
            <p:ph type="title"/>
          </p:nvPr>
        </p:nvSpPr>
        <p:spPr>
          <a:xfrm>
            <a:off x="1435608" y="274320"/>
            <a:ext cx="7498080" cy="1143000"/>
          </a:xfrm>
        </p:spPr>
        <p:txBody>
          <a:bodyPr/>
          <a:lstStyle>
            <a:extLst/>
          </a:lstStyle>
          <a:p>
            <a:r>
              <a:rPr lang="zh-TW" altLang="en-US" smtClean="0"/>
              <a:t>按一下以編輯母片標題樣式</a:t>
            </a:r>
            <a:endParaRPr lang="zh-TW"/>
          </a:p>
        </p:txBody>
      </p:sp>
      <p:sp>
        <p:nvSpPr>
          <p:cNvPr id="3" name="Shape 2"/>
          <p:cNvSpPr>
            <a:spLocks noGrp="1"/>
          </p:cNvSpPr>
          <p:nvPr>
            <p:ph sz="half" idx="1"/>
          </p:nvPr>
        </p:nvSpPr>
        <p:spPr>
          <a:xfrm>
            <a:off x="1435608" y="1524000"/>
            <a:ext cx="3657600" cy="4663440"/>
          </a:xfrm>
        </p:spPr>
        <p:txBody>
          <a:bodyPr/>
          <a:lstStyle>
            <a:lvl1pPr latinLnBrk="0">
              <a:defRPr lang="zh-TW" sz="2800"/>
            </a:lvl1pPr>
            <a:lvl2pPr>
              <a:defRPr lang="zh-TW" sz="2400"/>
            </a:lvl2pPr>
            <a:lvl3pPr>
              <a:defRPr lang="zh-TW" sz="2000"/>
            </a:lvl3pPr>
            <a:lvl4pPr>
              <a:defRPr lang="zh-TW" sz="1800"/>
            </a:lvl4pPr>
            <a:lvl5pPr>
              <a:defRPr lang="zh-TW" sz="1800"/>
            </a:lvl5pPr>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4" name="Shape 3"/>
          <p:cNvSpPr>
            <a:spLocks noGrp="1"/>
          </p:cNvSpPr>
          <p:nvPr>
            <p:ph sz="half" idx="2"/>
          </p:nvPr>
        </p:nvSpPr>
        <p:spPr>
          <a:xfrm>
            <a:off x="5276088" y="1524000"/>
            <a:ext cx="3657600" cy="4663440"/>
          </a:xfrm>
        </p:spPr>
        <p:txBody>
          <a:bodyPr/>
          <a:lstStyle>
            <a:lvl1pPr latinLnBrk="0">
              <a:defRPr lang="zh-TW" sz="2800"/>
            </a:lvl1pPr>
            <a:lvl2pPr>
              <a:defRPr lang="zh-TW" sz="2400"/>
            </a:lvl2pPr>
            <a:lvl3pPr>
              <a:defRPr lang="zh-TW" sz="2000"/>
            </a:lvl3pPr>
            <a:lvl4pPr>
              <a:defRPr lang="zh-TW" sz="1800"/>
            </a:lvl4pPr>
            <a:lvl5pPr>
              <a:defRPr lang="zh-TW" sz="1800"/>
            </a:lvl5pPr>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5" name="Shape 4"/>
          <p:cNvSpPr>
            <a:spLocks noGrp="1"/>
          </p:cNvSpPr>
          <p:nvPr>
            <p:ph type="dt" sz="half" idx="10"/>
          </p:nvPr>
        </p:nvSpPr>
        <p:spPr/>
        <p:txBody>
          <a:bodyPr/>
          <a:lstStyle>
            <a:extLst/>
          </a:lstStyle>
          <a:p>
            <a:r>
              <a:rPr lang="en-US" altLang="zh-TW" smtClean="0"/>
              <a:t>11.09.06</a:t>
            </a:r>
            <a:endParaRPr lang="zh-TW"/>
          </a:p>
        </p:txBody>
      </p:sp>
      <p:sp>
        <p:nvSpPr>
          <p:cNvPr id="6" name="Shape 5"/>
          <p:cNvSpPr>
            <a:spLocks noGrp="1"/>
          </p:cNvSpPr>
          <p:nvPr>
            <p:ph type="ftr" sz="quarter" idx="11"/>
          </p:nvPr>
        </p:nvSpPr>
        <p:spPr/>
        <p:txBody>
          <a:bodyPr/>
          <a:lstStyle>
            <a:extLst/>
          </a:lstStyle>
          <a:p>
            <a:endParaRPr lang="zh-TW"/>
          </a:p>
        </p:txBody>
      </p:sp>
      <p:sp>
        <p:nvSpPr>
          <p:cNvPr id="7" name="Shape 6"/>
          <p:cNvSpPr>
            <a:spLocks noGrp="1"/>
          </p:cNvSpPr>
          <p:nvPr>
            <p:ph type="sldNum" sz="quarter" idx="12"/>
          </p:nvPr>
        </p:nvSpPr>
        <p:spPr/>
        <p:txBody>
          <a:bodyPr/>
          <a:lstStyle>
            <a:extLst/>
          </a:lstStyle>
          <a:p>
            <a:fld id="{A86442B7-F7A6-44F5-A940-BF91B5A1AE3C}" type="slidenum">
              <a:rPr/>
              <a:pPr/>
              <a:t>‹#›</a:t>
            </a:fld>
            <a:endParaRPr 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Shape 1"/>
          <p:cNvSpPr>
            <a:spLocks noGrp="1"/>
          </p:cNvSpPr>
          <p:nvPr>
            <p:ph type="title"/>
          </p:nvPr>
        </p:nvSpPr>
        <p:spPr>
          <a:xfrm>
            <a:off x="457200" y="5160336"/>
            <a:ext cx="8229600" cy="1143000"/>
          </a:xfrm>
        </p:spPr>
        <p:txBody>
          <a:bodyPr anchor="ctr"/>
          <a:lstStyle>
            <a:lvl1pPr algn="ctr" latinLnBrk="0">
              <a:defRPr lang="zh-TW" sz="4500" b="1" cap="none" baseline="0"/>
            </a:lvl1pPr>
            <a:extLst/>
          </a:lstStyle>
          <a:p>
            <a:r>
              <a:rPr lang="zh-TW" altLang="en-US" smtClean="0"/>
              <a:t>按一下以編輯母片標題樣式</a:t>
            </a:r>
            <a:endParaRPr lang="zh-TW"/>
          </a:p>
        </p:txBody>
      </p:sp>
      <p:sp>
        <p:nvSpPr>
          <p:cNvPr id="3" name="Shap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283464" algn="l" latinLnBrk="0">
              <a:lnSpc>
                <a:spcPct val="100000"/>
              </a:lnSpc>
              <a:spcBef>
                <a:spcPts val="100"/>
              </a:spcBef>
              <a:buNone/>
              <a:defRPr lang="zh-TW" sz="1900" b="0">
                <a:solidFill>
                  <a:schemeClr val="tx1"/>
                </a:solidFill>
              </a:defRPr>
            </a:lvl1pPr>
            <a:lvl2pPr>
              <a:buNone/>
              <a:defRPr lang="zh-TW" sz="2000" b="1"/>
            </a:lvl2pPr>
            <a:lvl3pPr>
              <a:buNone/>
              <a:defRPr lang="zh-TW" sz="1800" b="1"/>
            </a:lvl3pPr>
            <a:lvl4pPr>
              <a:buNone/>
              <a:defRPr lang="zh-TW" sz="1600" b="1"/>
            </a:lvl4pPr>
            <a:lvl5pPr>
              <a:buNone/>
              <a:defRPr lang="zh-TW" sz="1600" b="1"/>
            </a:lvl5pPr>
            <a:extLst/>
          </a:lstStyle>
          <a:p>
            <a:pPr lvl="0"/>
            <a:r>
              <a:rPr lang="zh-TW" altLang="en-US" smtClean="0"/>
              <a:t>按一下以編輯母片文字樣式</a:t>
            </a:r>
          </a:p>
        </p:txBody>
      </p:sp>
      <p:sp>
        <p:nvSpPr>
          <p:cNvPr id="4" name="Shap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283464" algn="l" latinLnBrk="0">
              <a:lnSpc>
                <a:spcPct val="100000"/>
              </a:lnSpc>
              <a:spcBef>
                <a:spcPts val="100"/>
              </a:spcBef>
              <a:buNone/>
              <a:defRPr lang="zh-TW" sz="1900" b="0">
                <a:solidFill>
                  <a:schemeClr val="tx1"/>
                </a:solidFill>
              </a:defRPr>
            </a:lvl1pPr>
            <a:lvl2pPr>
              <a:buNone/>
              <a:defRPr lang="zh-TW" sz="2000" b="1"/>
            </a:lvl2pPr>
            <a:lvl3pPr>
              <a:buNone/>
              <a:defRPr lang="zh-TW" sz="1800" b="1"/>
            </a:lvl3pPr>
            <a:lvl4pPr>
              <a:buNone/>
              <a:defRPr lang="zh-TW" sz="1600" b="1"/>
            </a:lvl4pPr>
            <a:lvl5pPr>
              <a:buNone/>
              <a:defRPr lang="zh-TW" sz="1600" b="1"/>
            </a:lvl5pPr>
            <a:extLst/>
          </a:lstStyle>
          <a:p>
            <a:pPr lvl="0"/>
            <a:r>
              <a:rPr lang="zh-TW" altLang="en-US" smtClean="0"/>
              <a:t>按一下以編輯母片文字樣式</a:t>
            </a:r>
          </a:p>
        </p:txBody>
      </p:sp>
      <p:sp>
        <p:nvSpPr>
          <p:cNvPr id="5" name="Shape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latinLnBrk="0">
              <a:lnSpc>
                <a:spcPct val="100000"/>
              </a:lnSpc>
              <a:spcBef>
                <a:spcPts val="700"/>
              </a:spcBef>
              <a:defRPr lang="zh-TW" sz="2400"/>
            </a:lvl1pPr>
            <a:lvl2pPr>
              <a:lnSpc>
                <a:spcPct val="100000"/>
              </a:lnSpc>
              <a:spcBef>
                <a:spcPts val="700"/>
              </a:spcBef>
              <a:defRPr lang="zh-TW" sz="2000"/>
            </a:lvl2pPr>
            <a:lvl3pPr>
              <a:lnSpc>
                <a:spcPct val="100000"/>
              </a:lnSpc>
              <a:spcBef>
                <a:spcPts val="700"/>
              </a:spcBef>
              <a:defRPr lang="zh-TW" sz="1800"/>
            </a:lvl3pPr>
            <a:lvl4pPr>
              <a:lnSpc>
                <a:spcPct val="100000"/>
              </a:lnSpc>
              <a:spcBef>
                <a:spcPts val="700"/>
              </a:spcBef>
              <a:defRPr lang="zh-TW" sz="1600"/>
            </a:lvl4pPr>
            <a:lvl5pPr>
              <a:lnSpc>
                <a:spcPct val="100000"/>
              </a:lnSpc>
              <a:spcBef>
                <a:spcPts val="700"/>
              </a:spcBef>
              <a:defRPr lang="zh-TW" sz="1600"/>
            </a:lvl5pPr>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6" name="Shape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latinLnBrk="0">
              <a:lnSpc>
                <a:spcPct val="100000"/>
              </a:lnSpc>
              <a:spcBef>
                <a:spcPts val="700"/>
              </a:spcBef>
              <a:defRPr lang="zh-TW" sz="2400"/>
            </a:lvl1pPr>
            <a:lvl2pPr>
              <a:lnSpc>
                <a:spcPct val="100000"/>
              </a:lnSpc>
              <a:spcBef>
                <a:spcPts val="700"/>
              </a:spcBef>
              <a:defRPr lang="zh-TW" sz="2000"/>
            </a:lvl2pPr>
            <a:lvl3pPr>
              <a:lnSpc>
                <a:spcPct val="100000"/>
              </a:lnSpc>
              <a:spcBef>
                <a:spcPts val="700"/>
              </a:spcBef>
              <a:defRPr lang="zh-TW" sz="1800"/>
            </a:lvl3pPr>
            <a:lvl4pPr>
              <a:lnSpc>
                <a:spcPct val="100000"/>
              </a:lnSpc>
              <a:spcBef>
                <a:spcPts val="700"/>
              </a:spcBef>
              <a:defRPr lang="zh-TW" sz="1600"/>
            </a:lvl4pPr>
            <a:lvl5pPr>
              <a:lnSpc>
                <a:spcPct val="100000"/>
              </a:lnSpc>
              <a:spcBef>
                <a:spcPts val="700"/>
              </a:spcBef>
              <a:defRPr lang="zh-TW" sz="1600"/>
            </a:lvl5pPr>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7" name="Shape 6"/>
          <p:cNvSpPr>
            <a:spLocks noGrp="1"/>
          </p:cNvSpPr>
          <p:nvPr>
            <p:ph type="dt" sz="half" idx="10"/>
          </p:nvPr>
        </p:nvSpPr>
        <p:spPr/>
        <p:txBody>
          <a:bodyPr/>
          <a:lstStyle>
            <a:extLst/>
          </a:lstStyle>
          <a:p>
            <a:r>
              <a:rPr lang="en-US" altLang="zh-TW" smtClean="0"/>
              <a:t>11.09.06</a:t>
            </a:r>
            <a:endParaRPr lang="zh-TW"/>
          </a:p>
        </p:txBody>
      </p:sp>
      <p:sp>
        <p:nvSpPr>
          <p:cNvPr id="8" name="Shape 7"/>
          <p:cNvSpPr>
            <a:spLocks noGrp="1"/>
          </p:cNvSpPr>
          <p:nvPr>
            <p:ph type="ftr" sz="quarter" idx="11"/>
          </p:nvPr>
        </p:nvSpPr>
        <p:spPr/>
        <p:txBody>
          <a:bodyPr/>
          <a:lstStyle>
            <a:extLst/>
          </a:lstStyle>
          <a:p>
            <a:endParaRPr lang="zh-TW"/>
          </a:p>
        </p:txBody>
      </p:sp>
      <p:sp>
        <p:nvSpPr>
          <p:cNvPr id="9" name="Shape 8"/>
          <p:cNvSpPr>
            <a:spLocks noGrp="1"/>
          </p:cNvSpPr>
          <p:nvPr>
            <p:ph type="sldNum" sz="quarter" idx="12"/>
          </p:nvPr>
        </p:nvSpPr>
        <p:spPr/>
        <p:txBody>
          <a:bodyPr/>
          <a:lstStyle>
            <a:extLst/>
          </a:lstStyle>
          <a:p>
            <a:fld id="{A86442B7-F7A6-44F5-A940-BF91B5A1AE3C}" type="slidenum">
              <a:rPr/>
              <a:pPr/>
              <a:t>‹#›</a:t>
            </a:fld>
            <a:endParaRPr 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Shape 1"/>
          <p:cNvSpPr>
            <a:spLocks noGrp="1"/>
          </p:cNvSpPr>
          <p:nvPr>
            <p:ph type="title"/>
          </p:nvPr>
        </p:nvSpPr>
        <p:spPr>
          <a:xfrm>
            <a:off x="1435608" y="274320"/>
            <a:ext cx="7498080" cy="1143000"/>
          </a:xfrm>
        </p:spPr>
        <p:txBody>
          <a:bodyPr anchor="ctr"/>
          <a:lstStyle>
            <a:extLst/>
          </a:lstStyle>
          <a:p>
            <a:r>
              <a:rPr lang="zh-TW" altLang="en-US" smtClean="0"/>
              <a:t>按一下以編輯母片標題樣式</a:t>
            </a:r>
            <a:endParaRPr lang="zh-TW"/>
          </a:p>
        </p:txBody>
      </p:sp>
      <p:sp>
        <p:nvSpPr>
          <p:cNvPr id="3" name="Shape 2"/>
          <p:cNvSpPr>
            <a:spLocks noGrp="1"/>
          </p:cNvSpPr>
          <p:nvPr>
            <p:ph type="dt" sz="half" idx="10"/>
          </p:nvPr>
        </p:nvSpPr>
        <p:spPr/>
        <p:txBody>
          <a:bodyPr/>
          <a:lstStyle>
            <a:extLst/>
          </a:lstStyle>
          <a:p>
            <a:r>
              <a:rPr lang="en-US" altLang="zh-TW" smtClean="0"/>
              <a:t>11.09.06</a:t>
            </a:r>
            <a:endParaRPr lang="zh-TW"/>
          </a:p>
        </p:txBody>
      </p:sp>
      <p:sp>
        <p:nvSpPr>
          <p:cNvPr id="4" name="Shape 3"/>
          <p:cNvSpPr>
            <a:spLocks noGrp="1"/>
          </p:cNvSpPr>
          <p:nvPr>
            <p:ph type="ftr" sz="quarter" idx="11"/>
          </p:nvPr>
        </p:nvSpPr>
        <p:spPr/>
        <p:txBody>
          <a:bodyPr/>
          <a:lstStyle>
            <a:extLst/>
          </a:lstStyle>
          <a:p>
            <a:endParaRPr lang="zh-TW"/>
          </a:p>
        </p:txBody>
      </p:sp>
      <p:sp>
        <p:nvSpPr>
          <p:cNvPr id="5" name="Shape 4"/>
          <p:cNvSpPr>
            <a:spLocks noGrp="1"/>
          </p:cNvSpPr>
          <p:nvPr>
            <p:ph type="sldNum" sz="quarter" idx="12"/>
          </p:nvPr>
        </p:nvSpPr>
        <p:spPr/>
        <p:txBody>
          <a:bodyPr/>
          <a:lstStyle>
            <a:extLst/>
          </a:lstStyle>
          <a:p>
            <a:fld id="{A86442B7-F7A6-44F5-A940-BF91B5A1AE3C}" type="slidenum">
              <a:rPr/>
              <a:pPr/>
              <a:t>‹#›</a:t>
            </a:fld>
            <a:endParaRPr 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zh-TW"/>
          </a:p>
        </p:txBody>
      </p:sp>
      <p:sp>
        <p:nvSpPr>
          <p:cNvPr id="2" name="Shape 1"/>
          <p:cNvSpPr>
            <a:spLocks noGrp="1"/>
          </p:cNvSpPr>
          <p:nvPr>
            <p:ph type="dt" sz="half" idx="10"/>
          </p:nvPr>
        </p:nvSpPr>
        <p:spPr/>
        <p:txBody>
          <a:bodyPr/>
          <a:lstStyle>
            <a:extLst/>
          </a:lstStyle>
          <a:p>
            <a:r>
              <a:rPr lang="en-US" altLang="zh-TW" smtClean="0"/>
              <a:t>11.09.06</a:t>
            </a:r>
            <a:endParaRPr lang="zh-TW"/>
          </a:p>
        </p:txBody>
      </p:sp>
      <p:sp>
        <p:nvSpPr>
          <p:cNvPr id="3" name="Shape 2"/>
          <p:cNvSpPr>
            <a:spLocks noGrp="1"/>
          </p:cNvSpPr>
          <p:nvPr>
            <p:ph type="ftr" sz="quarter" idx="11"/>
          </p:nvPr>
        </p:nvSpPr>
        <p:spPr/>
        <p:txBody>
          <a:bodyPr/>
          <a:lstStyle>
            <a:extLst/>
          </a:lstStyle>
          <a:p>
            <a:endParaRPr lang="zh-TW"/>
          </a:p>
        </p:txBody>
      </p:sp>
      <p:sp>
        <p:nvSpPr>
          <p:cNvPr id="4" name="Shape 3"/>
          <p:cNvSpPr>
            <a:spLocks noGrp="1"/>
          </p:cNvSpPr>
          <p:nvPr>
            <p:ph type="sldNum" sz="quarter" idx="12"/>
          </p:nvPr>
        </p:nvSpPr>
        <p:spPr/>
        <p:txBody>
          <a:bodyPr/>
          <a:lstStyle>
            <a:extLst/>
          </a:lstStyle>
          <a:p>
            <a:fld id="{A86442B7-F7A6-44F5-A940-BF91B5A1AE3C}" type="slidenum">
              <a:rPr/>
              <a:pPr/>
              <a:t>‹#›</a:t>
            </a:fld>
            <a:endParaRPr lang="zh-TW"/>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Shape 1"/>
          <p:cNvSpPr>
            <a:spLocks noGrp="1"/>
          </p:cNvSpPr>
          <p:nvPr>
            <p:ph type="title"/>
          </p:nvPr>
        </p:nvSpPr>
        <p:spPr>
          <a:xfrm>
            <a:off x="457200" y="273050"/>
            <a:ext cx="3810000" cy="1162050"/>
          </a:xfrm>
          <a:ln>
            <a:noFill/>
          </a:ln>
        </p:spPr>
        <p:txBody>
          <a:bodyPr anchor="b"/>
          <a:lstStyle>
            <a:lvl1pPr algn="l" latinLnBrk="0">
              <a:lnSpc>
                <a:spcPts val="2000"/>
              </a:lnSpc>
              <a:buNone/>
              <a:defRPr lang="zh-TW" sz="2200" b="1" cap="all" baseline="0"/>
            </a:lvl1pPr>
            <a:extLst/>
          </a:lstStyle>
          <a:p>
            <a:r>
              <a:rPr lang="zh-TW" altLang="en-US" smtClean="0"/>
              <a:t>按一下以編輯母片標題樣式</a:t>
            </a:r>
            <a:endParaRPr lang="zh-TW"/>
          </a:p>
        </p:txBody>
      </p:sp>
      <p:sp>
        <p:nvSpPr>
          <p:cNvPr id="3" name="Shape 2"/>
          <p:cNvSpPr>
            <a:spLocks noGrp="1"/>
          </p:cNvSpPr>
          <p:nvPr>
            <p:ph type="body" idx="2"/>
          </p:nvPr>
        </p:nvSpPr>
        <p:spPr>
          <a:xfrm>
            <a:off x="457200" y="1435100"/>
            <a:ext cx="3810000" cy="698500"/>
          </a:xfrm>
        </p:spPr>
        <p:txBody>
          <a:bodyPr/>
          <a:lstStyle>
            <a:lvl1pPr marL="0" latinLnBrk="0">
              <a:lnSpc>
                <a:spcPct val="100000"/>
              </a:lnSpc>
              <a:spcBef>
                <a:spcPts val="0"/>
              </a:spcBef>
              <a:buNone/>
              <a:defRPr lang="zh-TW" sz="1400"/>
            </a:lvl1pPr>
            <a:lvl2pPr>
              <a:buNone/>
              <a:defRPr lang="zh-TW" sz="1200"/>
            </a:lvl2pPr>
            <a:lvl3pPr>
              <a:buNone/>
              <a:defRPr lang="zh-TW" sz="1000"/>
            </a:lvl3pPr>
            <a:lvl4pPr>
              <a:buNone/>
              <a:defRPr lang="zh-TW" sz="900"/>
            </a:lvl4pPr>
            <a:lvl5pPr>
              <a:buNone/>
              <a:defRPr lang="zh-TW" sz="900"/>
            </a:lvl5pPr>
            <a:extLst/>
          </a:lstStyle>
          <a:p>
            <a:pPr lvl="0"/>
            <a:r>
              <a:rPr lang="zh-TW" altLang="en-US" smtClean="0"/>
              <a:t>按一下以編輯母片文字樣式</a:t>
            </a:r>
          </a:p>
        </p:txBody>
      </p:sp>
      <p:sp>
        <p:nvSpPr>
          <p:cNvPr id="4" name="Shape 3"/>
          <p:cNvSpPr>
            <a:spLocks noGrp="1"/>
          </p:cNvSpPr>
          <p:nvPr>
            <p:ph sz="half" idx="1"/>
          </p:nvPr>
        </p:nvSpPr>
        <p:spPr>
          <a:xfrm>
            <a:off x="457200" y="2133600"/>
            <a:ext cx="8153400" cy="3992563"/>
          </a:xfrm>
        </p:spPr>
        <p:txBody>
          <a:bodyPr/>
          <a:lstStyle>
            <a:lvl1pPr latinLnBrk="0">
              <a:defRPr lang="zh-TW" sz="3200"/>
            </a:lvl1pPr>
            <a:lvl2pPr>
              <a:defRPr lang="zh-TW" sz="2800"/>
            </a:lvl2pPr>
            <a:lvl3pPr>
              <a:defRPr lang="zh-TW" sz="2400"/>
            </a:lvl3pPr>
            <a:lvl4pPr>
              <a:defRPr lang="zh-TW" sz="2000"/>
            </a:lvl4pPr>
            <a:lvl5pPr>
              <a:defRPr lang="zh-TW" sz="2000"/>
            </a:lvl5pPr>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5" name="Shape 4"/>
          <p:cNvSpPr>
            <a:spLocks noGrp="1"/>
          </p:cNvSpPr>
          <p:nvPr>
            <p:ph type="dt" sz="half" idx="10"/>
          </p:nvPr>
        </p:nvSpPr>
        <p:spPr/>
        <p:txBody>
          <a:bodyPr/>
          <a:lstStyle>
            <a:extLst/>
          </a:lstStyle>
          <a:p>
            <a:r>
              <a:rPr lang="en-US" altLang="zh-TW" smtClean="0"/>
              <a:t>11.09.06</a:t>
            </a:r>
            <a:endParaRPr lang="zh-TW"/>
          </a:p>
        </p:txBody>
      </p:sp>
      <p:sp>
        <p:nvSpPr>
          <p:cNvPr id="6" name="Shape 5"/>
          <p:cNvSpPr>
            <a:spLocks noGrp="1"/>
          </p:cNvSpPr>
          <p:nvPr>
            <p:ph type="ftr" sz="quarter" idx="11"/>
          </p:nvPr>
        </p:nvSpPr>
        <p:spPr/>
        <p:txBody>
          <a:bodyPr/>
          <a:lstStyle>
            <a:extLst/>
          </a:lstStyle>
          <a:p>
            <a:endParaRPr lang="zh-TW"/>
          </a:p>
        </p:txBody>
      </p:sp>
      <p:sp>
        <p:nvSpPr>
          <p:cNvPr id="7" name="Shape 6"/>
          <p:cNvSpPr>
            <a:spLocks noGrp="1"/>
          </p:cNvSpPr>
          <p:nvPr>
            <p:ph type="sldNum" sz="quarter" idx="12"/>
          </p:nvPr>
        </p:nvSpPr>
        <p:spPr/>
        <p:txBody>
          <a:bodyPr/>
          <a:lstStyle>
            <a:extLst/>
          </a:lstStyle>
          <a:p>
            <a:fld id="{A86442B7-F7A6-44F5-A940-BF91B5A1AE3C}" type="slidenum">
              <a:rPr lang="zh-TW">
                <a:solidFill>
                  <a:srgbClr val="FFFFFF"/>
                </a:solidFill>
              </a:rPr>
              <a:pPr/>
              <a:t>‹#›</a:t>
            </a:fld>
            <a:endParaRPr 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Shape 1"/>
          <p:cNvSpPr>
            <a:spLocks noGrp="1"/>
          </p:cNvSpPr>
          <p:nvPr>
            <p:ph type="title"/>
          </p:nvPr>
        </p:nvSpPr>
        <p:spPr>
          <a:xfrm>
            <a:off x="5886896" y="1066800"/>
            <a:ext cx="2743200" cy="1981200"/>
          </a:xfrm>
        </p:spPr>
        <p:txBody>
          <a:bodyPr anchor="b">
            <a:noAutofit/>
          </a:bodyPr>
          <a:lstStyle>
            <a:lvl1pPr algn="l" latinLnBrk="0">
              <a:buNone/>
              <a:defRPr lang="zh-TW" sz="2100" b="1">
                <a:effectLst/>
              </a:defRPr>
            </a:lvl1pPr>
            <a:extLst/>
          </a:lstStyle>
          <a:p>
            <a:r>
              <a:rPr lang="zh-TW" altLang="en-US" smtClean="0"/>
              <a:t>按一下以編輯母片標題樣式</a:t>
            </a:r>
            <a:endParaRPr lang="zh-TW"/>
          </a:p>
        </p:txBody>
      </p:sp>
      <p:sp>
        <p:nvSpPr>
          <p:cNvPr id="5" name="Shape 4"/>
          <p:cNvSpPr>
            <a:spLocks noGrp="1"/>
          </p:cNvSpPr>
          <p:nvPr>
            <p:ph type="dt" sz="half" idx="10"/>
          </p:nvPr>
        </p:nvSpPr>
        <p:spPr/>
        <p:txBody>
          <a:bodyPr/>
          <a:lstStyle>
            <a:extLst/>
          </a:lstStyle>
          <a:p>
            <a:r>
              <a:rPr lang="en-US" altLang="zh-TW" smtClean="0"/>
              <a:t>11.09.06</a:t>
            </a:r>
            <a:endParaRPr lang="zh-TW"/>
          </a:p>
        </p:txBody>
      </p:sp>
      <p:sp>
        <p:nvSpPr>
          <p:cNvPr id="6" name="Shape 5"/>
          <p:cNvSpPr>
            <a:spLocks noGrp="1"/>
          </p:cNvSpPr>
          <p:nvPr>
            <p:ph type="ftr" sz="quarter" idx="11"/>
          </p:nvPr>
        </p:nvSpPr>
        <p:spPr/>
        <p:txBody>
          <a:bodyPr/>
          <a:lstStyle>
            <a:extLst/>
          </a:lstStyle>
          <a:p>
            <a:endParaRPr lang="zh-TW"/>
          </a:p>
        </p:txBody>
      </p:sp>
      <p:sp>
        <p:nvSpPr>
          <p:cNvPr id="7" name="Shape 6"/>
          <p:cNvSpPr>
            <a:spLocks noGrp="1"/>
          </p:cNvSpPr>
          <p:nvPr>
            <p:ph type="sldNum" sz="quarter" idx="12"/>
          </p:nvPr>
        </p:nvSpPr>
        <p:spPr/>
        <p:txBody>
          <a:bodyPr/>
          <a:lstStyle>
            <a:extLst/>
          </a:lstStyle>
          <a:p>
            <a:fld id="{A86442B7-F7A6-44F5-A940-BF91B5A1AE3C}" type="slidenum">
              <a:rPr lang="zh-TW">
                <a:solidFill>
                  <a:srgbClr val="FFFFFF"/>
                </a:solidFill>
              </a:rPr>
              <a:pPr/>
              <a:t>‹#›</a:t>
            </a:fld>
            <a:endParaRPr lang="zh-TW"/>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0">
            <a:bevelT w="25400" h="19050"/>
            <a:contourClr>
              <a:srgbClr val="969696"/>
            </a:contourClr>
          </a:sp3d>
        </p:spPr>
        <p:txBody>
          <a:bodyPr lIns="91440" tIns="274320" rtlCol="0" anchor="t">
            <a:normAutofit/>
          </a:bodyPr>
          <a:lstStyle>
            <a:extLst/>
          </a:lstStyle>
          <a:p>
            <a:pPr marL="0" indent="-283464" algn="l" latinLnBrk="0">
              <a:lnSpc>
                <a:spcPts val="3000"/>
              </a:lnSpc>
              <a:spcBef>
                <a:spcPts val="600"/>
              </a:spcBef>
              <a:buClr>
                <a:schemeClr val="accent1"/>
              </a:buClr>
              <a:buSzPct val="80000"/>
              <a:buFont typeface="Wingdings 2"/>
              <a:buNone/>
            </a:pPr>
            <a:endParaRPr lang="zh-TW" sz="3200" kern="1200">
              <a:solidFill>
                <a:schemeClr val="tx1"/>
              </a:solidFill>
              <a:latin typeface="+mn-lt"/>
              <a:ea typeface="+mn-ea"/>
              <a:cs typeface="+mn-cs"/>
            </a:endParaRPr>
          </a:p>
        </p:txBody>
      </p:sp>
      <p:sp>
        <p:nvSpPr>
          <p:cNvPr id="3" name="Shap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latinLnBrk="0">
              <a:buNone/>
              <a:defRPr lang="zh-TW" sz="3200"/>
            </a:lvl1pPr>
            <a:extLst/>
          </a:lstStyle>
          <a:p>
            <a:pPr marL="0" algn="l"/>
            <a:r>
              <a:rPr lang="zh-TW" altLang="en-US" smtClean="0"/>
              <a:t>按一下圖示以新增圖片</a:t>
            </a:r>
            <a:endParaRPr lang="zh-TW"/>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zh-TW"/>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zh-TW"/>
          </a:p>
        </p:txBody>
      </p:sp>
      <p:sp>
        <p:nvSpPr>
          <p:cNvPr id="4" name="Shape 3"/>
          <p:cNvSpPr>
            <a:spLocks noGrp="1"/>
          </p:cNvSpPr>
          <p:nvPr>
            <p:ph type="body" sz="half" idx="2"/>
          </p:nvPr>
        </p:nvSpPr>
        <p:spPr>
          <a:xfrm>
            <a:off x="838200" y="4800600"/>
            <a:ext cx="4419600" cy="762000"/>
          </a:xfrm>
        </p:spPr>
        <p:txBody>
          <a:bodyPr/>
          <a:lstStyle>
            <a:lvl1pPr marL="0" indent="0" algn="l" latinLnBrk="0">
              <a:lnSpc>
                <a:spcPts val="1600"/>
              </a:lnSpc>
              <a:spcBef>
                <a:spcPts val="0"/>
              </a:spcBef>
              <a:buNone/>
              <a:defRPr lang="zh-TW" sz="1400">
                <a:solidFill>
                  <a:srgbClr val="777777"/>
                </a:solidFill>
              </a:defRPr>
            </a:lvl1pPr>
            <a:lvl2pPr>
              <a:defRPr lang="zh-TW" sz="1200"/>
            </a:lvl2pPr>
            <a:lvl3pPr>
              <a:defRPr lang="zh-TW" sz="1000"/>
            </a:lvl3pPr>
            <a:lvl4pPr>
              <a:defRPr lang="zh-TW" sz="900"/>
            </a:lvl4pPr>
            <a:lvl5pPr>
              <a:defRPr lang="zh-TW" sz="900"/>
            </a:lvl5pPr>
            <a:extLst/>
          </a:lstStyle>
          <a:p>
            <a:pPr lvl="0"/>
            <a:r>
              <a:rPr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zh-TW"/>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zh-TW"/>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85000" t="100000" r="1000000" b="30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zh-TW"/>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zh-TW"/>
          </a:p>
        </p:txBody>
      </p:sp>
      <p:sp>
        <p:nvSpPr>
          <p:cNvPr id="5" name="Rectangle 4"/>
          <p:cNvSpPr>
            <a:spLocks noGrp="1"/>
          </p:cNvSpPr>
          <p:nvPr>
            <p:ph type="title"/>
          </p:nvPr>
        </p:nvSpPr>
        <p:spPr>
          <a:xfrm>
            <a:off x="1435608" y="274638"/>
            <a:ext cx="7498080" cy="1143000"/>
          </a:xfrm>
          <a:prstGeom prst="rect">
            <a:avLst/>
          </a:prstGeom>
        </p:spPr>
        <p:txBody>
          <a:bodyPr anchor="ctr">
            <a:normAutofit/>
          </a:bodyPr>
          <a:lstStyle>
            <a:extLst/>
          </a:lstStyle>
          <a:p>
            <a:r>
              <a:rPr lang="zh-TW"/>
              <a:t>按一下以編輯母片標題樣式</a:t>
            </a:r>
          </a:p>
        </p:txBody>
      </p:sp>
      <p:sp>
        <p:nvSpPr>
          <p:cNvPr id="9" name="Rectangle 8"/>
          <p:cNvSpPr>
            <a:spLocks noGrp="1"/>
          </p:cNvSpPr>
          <p:nvPr>
            <p:ph type="body" idx="1"/>
          </p:nvPr>
        </p:nvSpPr>
        <p:spPr>
          <a:xfrm>
            <a:off x="1435608" y="1447800"/>
            <a:ext cx="7498080" cy="4800600"/>
          </a:xfrm>
          <a:prstGeom prst="rect">
            <a:avLst/>
          </a:prstGeom>
        </p:spPr>
        <p:txBody>
          <a:bodyPr>
            <a:normAutofit/>
          </a:bodyPr>
          <a:lstStyle>
            <a:extLst/>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p>
          <a:p>
            <a:pPr lvl="5"/>
            <a:r>
              <a:rPr lang="zh-TW"/>
              <a:t>第六層</a:t>
            </a:r>
          </a:p>
          <a:p>
            <a:pPr lvl="6"/>
            <a:r>
              <a:rPr lang="zh-TW"/>
              <a:t>第七層</a:t>
            </a:r>
          </a:p>
          <a:p>
            <a:pPr lvl="7"/>
            <a:r>
              <a:rPr lang="zh-TW"/>
              <a:t>第八層</a:t>
            </a:r>
          </a:p>
          <a:p>
            <a:pPr lvl="8"/>
            <a:r>
              <a:rPr lang="zh-TW"/>
              <a:t>第九層</a:t>
            </a:r>
          </a:p>
        </p:txBody>
      </p:sp>
      <p:sp>
        <p:nvSpPr>
          <p:cNvPr id="24" name="Rectangle 23"/>
          <p:cNvSpPr>
            <a:spLocks noGrp="1"/>
          </p:cNvSpPr>
          <p:nvPr>
            <p:ph type="dt" sz="half" idx="2"/>
          </p:nvPr>
        </p:nvSpPr>
        <p:spPr>
          <a:xfrm>
            <a:off x="3581400" y="6305550"/>
            <a:ext cx="2133600" cy="476250"/>
          </a:xfrm>
          <a:prstGeom prst="rect">
            <a:avLst/>
          </a:prstGeom>
        </p:spPr>
        <p:txBody>
          <a:bodyPr anchor="b"/>
          <a:lstStyle>
            <a:lvl1pPr algn="r" latinLnBrk="0">
              <a:defRPr lang="zh-TW" sz="1200">
                <a:solidFill>
                  <a:schemeClr val="bg2">
                    <a:shade val="50000"/>
                    <a:satMod val="200000"/>
                  </a:schemeClr>
                </a:solidFill>
              </a:defRPr>
            </a:lvl1pPr>
            <a:extLst/>
          </a:lstStyle>
          <a:p>
            <a:pPr algn="r"/>
            <a:r>
              <a:rPr lang="en-US" altLang="zh-TW" smtClean="0"/>
              <a:t>11.09.06</a:t>
            </a:r>
            <a:endParaRPr lang="zh-TW" sz="1200">
              <a:solidFill>
                <a:schemeClr val="bg2">
                  <a:shade val="50000"/>
                </a:schemeClr>
              </a:solidFill>
            </a:endParaRPr>
          </a:p>
        </p:txBody>
      </p:sp>
      <p:sp>
        <p:nvSpPr>
          <p:cNvPr id="10" name="Rectangle 9"/>
          <p:cNvSpPr>
            <a:spLocks noGrp="1"/>
          </p:cNvSpPr>
          <p:nvPr>
            <p:ph type="ftr" sz="quarter" idx="3"/>
          </p:nvPr>
        </p:nvSpPr>
        <p:spPr>
          <a:xfrm>
            <a:off x="5715000" y="6305550"/>
            <a:ext cx="2895600" cy="476250"/>
          </a:xfrm>
          <a:prstGeom prst="rect">
            <a:avLst/>
          </a:prstGeom>
        </p:spPr>
        <p:txBody>
          <a:bodyPr anchor="b"/>
          <a:lstStyle>
            <a:lvl1pPr latinLnBrk="0">
              <a:defRPr lang="zh-TW" sz="1200">
                <a:solidFill>
                  <a:schemeClr val="bg2">
                    <a:shade val="50000"/>
                    <a:satMod val="200000"/>
                  </a:schemeClr>
                </a:solidFill>
                <a:effectLst/>
              </a:defRPr>
            </a:lvl1pPr>
            <a:extLst/>
          </a:lstStyle>
          <a:p>
            <a:endParaRPr lang="zh-TW" sz="1200">
              <a:solidFill>
                <a:schemeClr val="bg2">
                  <a:shade val="50000"/>
                </a:schemeClr>
              </a:solidFill>
              <a:effectLst/>
            </a:endParaRPr>
          </a:p>
        </p:txBody>
      </p:sp>
      <p:sp>
        <p:nvSpPr>
          <p:cNvPr id="22" name="Rectangle 21"/>
          <p:cNvSpPr>
            <a:spLocks noGrp="1"/>
          </p:cNvSpPr>
          <p:nvPr>
            <p:ph type="sldNum" sz="quarter" idx="4"/>
          </p:nvPr>
        </p:nvSpPr>
        <p:spPr>
          <a:xfrm>
            <a:off x="8613648" y="6305550"/>
            <a:ext cx="457200" cy="476250"/>
          </a:xfrm>
          <a:prstGeom prst="rect">
            <a:avLst/>
          </a:prstGeom>
        </p:spPr>
        <p:txBody>
          <a:bodyPr anchor="b"/>
          <a:lstStyle>
            <a:lvl1pPr algn="ctr" latinLnBrk="0">
              <a:defRPr lang="zh-TW" sz="1200">
                <a:solidFill>
                  <a:schemeClr val="bg2">
                    <a:shade val="50000"/>
                    <a:satMod val="200000"/>
                  </a:schemeClr>
                </a:solidFill>
                <a:effectLst/>
              </a:defRPr>
            </a:lvl1pPr>
            <a:extLst/>
          </a:lstStyle>
          <a:p>
            <a:pPr algn="ctr"/>
            <a:fld id="{E5C7EF4D-DD50-400C-9F04-EB20CB99416E}" type="slidenum">
              <a:rPr lang="zh-TW" sz="2800">
                <a:solidFill>
                  <a:schemeClr val="tx2"/>
                </a:solidFill>
              </a:rPr>
              <a:pPr algn="ctr"/>
              <a:t>‹#›</a:t>
            </a:fld>
            <a:endParaRPr lang="zh-TW" sz="1200">
              <a:solidFill>
                <a:schemeClr val="bg2">
                  <a:shade val="50000"/>
                </a:schemeClr>
              </a:solidFill>
              <a:effectLst/>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zh-TW"/>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ftr="0" dt="0"/>
  <p:txStyles>
    <p:titleStyle>
      <a:lvl1pPr algn="l" rtl="0" eaLnBrk="1" latinLnBrk="0" hangingPunct="1">
        <a:spcBef>
          <a:spcPct val="0"/>
        </a:spcBef>
        <a:buNone/>
        <a:defRPr lang="zh-TW" sz="44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ts val="3000"/>
        </a:lnSpc>
        <a:spcBef>
          <a:spcPts val="600"/>
        </a:spcBef>
        <a:buClr>
          <a:schemeClr val="accent1"/>
        </a:buClr>
        <a:buSzPct val="80000"/>
        <a:buFont typeface="Wingdings 2"/>
        <a:buChar char=""/>
        <a:defRPr lang="zh-TW" sz="3200" kern="1200">
          <a:solidFill>
            <a:schemeClr val="tx1"/>
          </a:solidFill>
          <a:latin typeface="+mn-lt"/>
          <a:ea typeface="+mn-ea"/>
          <a:cs typeface="+mn-cs"/>
        </a:defRPr>
      </a:lvl1pPr>
      <a:lvl2pPr marL="640080" indent="-237744" algn="l" rtl="0" eaLnBrk="1" latinLnBrk="0" hangingPunct="1">
        <a:lnSpc>
          <a:spcPts val="3000"/>
        </a:lnSpc>
        <a:spcBef>
          <a:spcPts val="550"/>
        </a:spcBef>
        <a:buClr>
          <a:schemeClr val="accent1"/>
        </a:buClr>
        <a:buFont typeface="Verdana"/>
        <a:buChar char="◦"/>
        <a:defRPr lang="zh-TW" sz="2800" kern="1200">
          <a:solidFill>
            <a:schemeClr val="tx1"/>
          </a:solidFill>
          <a:latin typeface="+mn-lt"/>
          <a:ea typeface="+mn-ea"/>
          <a:cs typeface="+mn-cs"/>
        </a:defRPr>
      </a:lvl2pPr>
      <a:lvl3pPr marL="886968" indent="-228600" algn="l" rtl="0" eaLnBrk="1" latinLnBrk="0" hangingPunct="1">
        <a:lnSpc>
          <a:spcPts val="2800"/>
        </a:lnSpc>
        <a:spcBef>
          <a:spcPct val="20000"/>
        </a:spcBef>
        <a:buClr>
          <a:schemeClr val="accent2"/>
        </a:buClr>
        <a:buFont typeface="Wingdings 2"/>
        <a:buChar char=""/>
        <a:defRPr lang="zh-TW" sz="2400" kern="1200">
          <a:solidFill>
            <a:schemeClr val="tx1"/>
          </a:solidFill>
          <a:latin typeface="+mn-lt"/>
          <a:ea typeface="+mn-ea"/>
          <a:cs typeface="+mn-cs"/>
        </a:defRPr>
      </a:lvl3pPr>
      <a:lvl4pPr marL="1097280" indent="-173736" algn="l" rtl="0" eaLnBrk="1" latinLnBrk="0" hangingPunct="1">
        <a:spcBef>
          <a:spcPct val="20000"/>
        </a:spcBef>
        <a:buClr>
          <a:schemeClr val="accent3"/>
        </a:buClr>
        <a:buFont typeface="Wingdings 2"/>
        <a:buChar char=""/>
        <a:defRPr lang="zh-TW" sz="2000" kern="1200">
          <a:solidFill>
            <a:schemeClr val="tx1"/>
          </a:solidFill>
          <a:latin typeface="+mn-lt"/>
          <a:ea typeface="+mn-ea"/>
          <a:cs typeface="+mn-cs"/>
        </a:defRPr>
      </a:lvl4pPr>
      <a:lvl5pPr marL="1298448" indent="-182880" algn="l" rtl="0" eaLnBrk="1" latinLnBrk="0" hangingPunct="1">
        <a:spcBef>
          <a:spcPct val="20000"/>
        </a:spcBef>
        <a:buClr>
          <a:schemeClr val="accent4"/>
        </a:buClr>
        <a:buFont typeface="Wingdings 2"/>
        <a:buChar char=""/>
        <a:defRPr lang="zh-TW" sz="2000" kern="1200">
          <a:solidFill>
            <a:schemeClr val="tx1"/>
          </a:solidFill>
          <a:latin typeface="+mn-lt"/>
          <a:ea typeface="+mn-ea"/>
          <a:cs typeface="+mn-cs"/>
        </a:defRPr>
      </a:lvl5pPr>
      <a:lvl6pPr marL="1508760" indent="-182880" algn="l" rtl="0" eaLnBrk="1" latinLnBrk="0" hangingPunct="1">
        <a:spcBef>
          <a:spcPct val="20000"/>
        </a:spcBef>
        <a:buClr>
          <a:schemeClr val="accent5"/>
        </a:buClr>
        <a:buFont typeface="Wingdings 2"/>
        <a:buChar char=""/>
        <a:defRPr lang="zh-TW" sz="2000" kern="1200">
          <a:solidFill>
            <a:schemeClr val="tx1"/>
          </a:solidFill>
          <a:latin typeface="+mn-lt"/>
          <a:ea typeface="+mn-ea"/>
          <a:cs typeface="+mn-cs"/>
        </a:defRPr>
      </a:lvl6pPr>
      <a:lvl7pPr marL="1719072" indent="-182880" algn="l" rtl="0" eaLnBrk="1" latinLnBrk="0" hangingPunct="1">
        <a:spcBef>
          <a:spcPct val="20000"/>
        </a:spcBef>
        <a:buClr>
          <a:schemeClr val="accent6"/>
        </a:buClr>
        <a:buFont typeface="Wingdings 2"/>
        <a:buChar char=""/>
        <a:defRPr lang="zh-TW" sz="2000" kern="1200">
          <a:solidFill>
            <a:schemeClr val="tx1"/>
          </a:solidFill>
          <a:latin typeface="+mn-lt"/>
          <a:ea typeface="+mn-ea"/>
          <a:cs typeface="+mn-cs"/>
        </a:defRPr>
      </a:lvl7pPr>
      <a:lvl8pPr marL="1920240" indent="-182880" algn="l" rtl="0" eaLnBrk="1" latinLnBrk="0" hangingPunct="1">
        <a:spcBef>
          <a:spcPct val="20000"/>
        </a:spcBef>
        <a:buClr>
          <a:schemeClr val="accent6"/>
        </a:buClr>
        <a:buFont typeface="Wingdings 2"/>
        <a:buChar char=""/>
        <a:defRPr lang="zh-TW" sz="2000" kern="1200">
          <a:solidFill>
            <a:schemeClr val="tx1"/>
          </a:solidFill>
          <a:latin typeface="+mn-lt"/>
          <a:ea typeface="+mn-ea"/>
          <a:cs typeface="+mn-cs"/>
        </a:defRPr>
      </a:lvl8pPr>
      <a:lvl9pPr marL="2130552" indent="-182880" algn="l" rtl="0" eaLnBrk="1" latinLnBrk="0" hangingPunct="1">
        <a:spcBef>
          <a:spcPct val="20000"/>
        </a:spcBef>
        <a:buClr>
          <a:schemeClr val="accent6"/>
        </a:buClr>
        <a:buFont typeface="Wingdings 2"/>
        <a:buChar char=""/>
        <a:defRPr lang="zh-TW" sz="2000" kern="1200">
          <a:solidFill>
            <a:schemeClr val="tx1"/>
          </a:solidFill>
          <a:latin typeface="+mn-lt"/>
          <a:ea typeface="+mn-ea"/>
          <a:cs typeface="+mn-cs"/>
        </a:defRPr>
      </a:lvl9pPr>
      <a:extLst/>
    </p:bodyStyle>
    <p:otherStyle>
      <a:lvl1pPr marL="0" algn="l" rtl="0" eaLnBrk="1" latinLnBrk="0" hangingPunct="1">
        <a:defRPr lang="zh-TW" kern="1200">
          <a:solidFill>
            <a:schemeClr val="tx1"/>
          </a:solidFill>
          <a:latin typeface="+mn-lt"/>
          <a:ea typeface="+mn-ea"/>
          <a:cs typeface="+mn-cs"/>
        </a:defRPr>
      </a:lvl1pPr>
      <a:lvl2pPr marL="457200" algn="l" rtl="0" eaLnBrk="1" hangingPunct="1">
        <a:defRPr lang="zh-TW" kern="1200">
          <a:solidFill>
            <a:schemeClr val="tx1"/>
          </a:solidFill>
          <a:latin typeface="+mn-lt"/>
          <a:ea typeface="+mn-ea"/>
          <a:cs typeface="+mn-cs"/>
        </a:defRPr>
      </a:lvl2pPr>
      <a:lvl3pPr marL="914400" algn="l" rtl="0" eaLnBrk="1" hangingPunct="1">
        <a:defRPr lang="zh-TW" kern="1200">
          <a:solidFill>
            <a:schemeClr val="tx1"/>
          </a:solidFill>
          <a:latin typeface="+mn-lt"/>
          <a:ea typeface="+mn-ea"/>
          <a:cs typeface="+mn-cs"/>
        </a:defRPr>
      </a:lvl3pPr>
      <a:lvl4pPr marL="1371600" algn="l" rtl="0" eaLnBrk="1" hangingPunct="1">
        <a:defRPr lang="zh-TW" kern="1200">
          <a:solidFill>
            <a:schemeClr val="tx1"/>
          </a:solidFill>
          <a:latin typeface="+mn-lt"/>
          <a:ea typeface="+mn-ea"/>
          <a:cs typeface="+mn-cs"/>
        </a:defRPr>
      </a:lvl4pPr>
      <a:lvl5pPr marL="1828800" algn="l" rtl="0" eaLnBrk="1" hangingPunct="1">
        <a:defRPr lang="zh-TW" kern="1200">
          <a:solidFill>
            <a:schemeClr val="tx1"/>
          </a:solidFill>
          <a:latin typeface="+mn-lt"/>
          <a:ea typeface="+mn-ea"/>
          <a:cs typeface="+mn-cs"/>
        </a:defRPr>
      </a:lvl5pPr>
      <a:lvl6pPr marL="2286000" algn="l" rtl="0" eaLnBrk="1" hangingPunct="1">
        <a:defRPr lang="zh-TW" kern="1200">
          <a:solidFill>
            <a:schemeClr val="tx1"/>
          </a:solidFill>
          <a:latin typeface="+mn-lt"/>
          <a:ea typeface="+mn-ea"/>
          <a:cs typeface="+mn-cs"/>
        </a:defRPr>
      </a:lvl6pPr>
      <a:lvl7pPr marL="2743200" algn="l" rtl="0" eaLnBrk="1" hangingPunct="1">
        <a:defRPr lang="zh-TW" kern="1200">
          <a:solidFill>
            <a:schemeClr val="tx1"/>
          </a:solidFill>
          <a:latin typeface="+mn-lt"/>
          <a:ea typeface="+mn-ea"/>
          <a:cs typeface="+mn-cs"/>
        </a:defRPr>
      </a:lvl7pPr>
      <a:lvl8pPr marL="3200400" algn="l" rtl="0" eaLnBrk="1" hangingPunct="1">
        <a:defRPr lang="zh-TW" kern="1200">
          <a:solidFill>
            <a:schemeClr val="tx1"/>
          </a:solidFill>
          <a:latin typeface="+mn-lt"/>
          <a:ea typeface="+mn-ea"/>
          <a:cs typeface="+mn-cs"/>
        </a:defRPr>
      </a:lvl8pPr>
      <a:lvl9pPr marL="3657600" algn="l" rtl="0" eaLnBrk="1" hangingPunct="1">
        <a:defRPr lang="zh-TW"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mailto:hcs1101@gmail.com" TargetMode="External"/><Relationship Id="rId2" Type="http://schemas.openxmlformats.org/officeDocument/2006/relationships/hyperlink" Target="mailto:cshwang@mx.nthu.edu.tw"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03648" y="476672"/>
            <a:ext cx="7128792" cy="2808312"/>
          </a:xfrm>
        </p:spPr>
        <p:txBody>
          <a:bodyPr>
            <a:noAutofit/>
          </a:bodyPr>
          <a:lstStyle/>
          <a:p>
            <a:pPr algn="ctr"/>
            <a:r>
              <a:rPr lang="zh-TW" altLang="en-US" sz="2800" dirty="0" smtClean="0">
                <a:solidFill>
                  <a:schemeClr val="bg2">
                    <a:lumMod val="50000"/>
                  </a:schemeClr>
                </a:solidFill>
                <a:effectLst/>
                <a:latin typeface="標楷體" pitchFamily="65" charset="-120"/>
                <a:ea typeface="標楷體" pitchFamily="65" charset="-120"/>
              </a:rPr>
              <a:t>第十二屆華人哈耶克學會年會</a:t>
            </a:r>
            <a:r>
              <a:rPr lang="en-US" altLang="zh-TW" sz="2800" dirty="0" smtClean="0">
                <a:solidFill>
                  <a:schemeClr val="bg2">
                    <a:lumMod val="50000"/>
                  </a:schemeClr>
                </a:solidFill>
                <a:effectLst/>
                <a:latin typeface="標楷體" pitchFamily="65" charset="-120"/>
                <a:ea typeface="標楷體" pitchFamily="65" charset="-120"/>
              </a:rPr>
              <a:t/>
            </a:r>
            <a:br>
              <a:rPr lang="en-US" altLang="zh-TW" sz="2800" dirty="0" smtClean="0">
                <a:solidFill>
                  <a:schemeClr val="bg2">
                    <a:lumMod val="50000"/>
                  </a:schemeClr>
                </a:solidFill>
                <a:effectLst/>
                <a:latin typeface="標楷體" pitchFamily="65" charset="-120"/>
                <a:ea typeface="標楷體" pitchFamily="65" charset="-120"/>
              </a:rPr>
            </a:br>
            <a:r>
              <a:rPr lang="en-US" altLang="zh-TW" b="1" dirty="0" smtClean="0">
                <a:solidFill>
                  <a:schemeClr val="accent5">
                    <a:lumMod val="75000"/>
                  </a:schemeClr>
                </a:solidFill>
                <a:effectLst/>
                <a:latin typeface="標楷體" pitchFamily="65" charset="-120"/>
                <a:ea typeface="標楷體" pitchFamily="65" charset="-120"/>
              </a:rPr>
              <a:t/>
            </a:r>
            <a:br>
              <a:rPr lang="en-US" altLang="zh-TW" b="1" dirty="0" smtClean="0">
                <a:solidFill>
                  <a:schemeClr val="accent5">
                    <a:lumMod val="75000"/>
                  </a:schemeClr>
                </a:solidFill>
                <a:effectLst/>
                <a:latin typeface="標楷體" pitchFamily="65" charset="-120"/>
                <a:ea typeface="標楷體" pitchFamily="65" charset="-120"/>
              </a:rPr>
            </a:br>
            <a:r>
              <a:rPr lang="zh-TW" altLang="zh-TW" b="1" dirty="0" smtClean="0">
                <a:solidFill>
                  <a:schemeClr val="accent5">
                    <a:lumMod val="75000"/>
                  </a:schemeClr>
                </a:solidFill>
                <a:effectLst/>
                <a:latin typeface="標楷體" pitchFamily="65" charset="-120"/>
                <a:ea typeface="標楷體" pitchFamily="65" charset="-120"/>
              </a:rPr>
              <a:t>奧地利</a:t>
            </a:r>
            <a:r>
              <a:rPr lang="zh-TW" altLang="en-US" b="1" dirty="0" smtClean="0">
                <a:solidFill>
                  <a:schemeClr val="accent5">
                    <a:lumMod val="75000"/>
                  </a:schemeClr>
                </a:solidFill>
                <a:effectLst/>
                <a:latin typeface="標楷體" pitchFamily="65" charset="-120"/>
                <a:ea typeface="標楷體" pitchFamily="65" charset="-120"/>
              </a:rPr>
              <a:t>學派經濟理論</a:t>
            </a:r>
            <a:r>
              <a:rPr lang="en-US" altLang="zh-TW" b="1" dirty="0" smtClean="0">
                <a:solidFill>
                  <a:schemeClr val="accent5">
                    <a:lumMod val="75000"/>
                  </a:schemeClr>
                </a:solidFill>
                <a:effectLst/>
                <a:latin typeface="標楷體" pitchFamily="65" charset="-120"/>
                <a:ea typeface="標楷體" pitchFamily="65" charset="-120"/>
              </a:rPr>
              <a:t/>
            </a:r>
            <a:br>
              <a:rPr lang="en-US" altLang="zh-TW" b="1" dirty="0" smtClean="0">
                <a:solidFill>
                  <a:schemeClr val="accent5">
                    <a:lumMod val="75000"/>
                  </a:schemeClr>
                </a:solidFill>
                <a:effectLst/>
                <a:latin typeface="標楷體" pitchFamily="65" charset="-120"/>
                <a:ea typeface="標楷體" pitchFamily="65" charset="-120"/>
              </a:rPr>
            </a:br>
            <a:r>
              <a:rPr lang="zh-TW" altLang="en-US" b="1" dirty="0" smtClean="0">
                <a:solidFill>
                  <a:schemeClr val="accent5">
                    <a:lumMod val="75000"/>
                  </a:schemeClr>
                </a:solidFill>
                <a:effectLst/>
                <a:latin typeface="標楷體" pitchFamily="65" charset="-120"/>
                <a:ea typeface="標楷體" pitchFamily="65" charset="-120"/>
              </a:rPr>
              <a:t>的新發展</a:t>
            </a:r>
            <a:endParaRPr lang="zh-TW" altLang="en-US" b="1" dirty="0">
              <a:solidFill>
                <a:schemeClr val="accent5">
                  <a:lumMod val="75000"/>
                </a:schemeClr>
              </a:solidFill>
              <a:latin typeface="標楷體" pitchFamily="65" charset="-120"/>
              <a:ea typeface="標楷體" pitchFamily="65" charset="-120"/>
            </a:endParaRPr>
          </a:p>
        </p:txBody>
      </p:sp>
      <p:sp>
        <p:nvSpPr>
          <p:cNvPr id="3" name="副標題 2"/>
          <p:cNvSpPr>
            <a:spLocks noGrp="1"/>
          </p:cNvSpPr>
          <p:nvPr>
            <p:ph type="subTitle" idx="1"/>
          </p:nvPr>
        </p:nvSpPr>
        <p:spPr>
          <a:xfrm>
            <a:off x="2123728" y="4293096"/>
            <a:ext cx="6120680" cy="1728192"/>
          </a:xfrm>
        </p:spPr>
        <p:txBody>
          <a:bodyPr>
            <a:normAutofit/>
          </a:bodyPr>
          <a:lstStyle/>
          <a:p>
            <a:pPr algn="ctr">
              <a:lnSpc>
                <a:spcPct val="100000"/>
              </a:lnSpc>
            </a:pPr>
            <a:r>
              <a:rPr lang="zh-TW" altLang="zh-TW" sz="3600" b="1" dirty="0" smtClean="0">
                <a:latin typeface="標楷體" pitchFamily="65" charset="-120"/>
                <a:ea typeface="標楷體" pitchFamily="65" charset="-120"/>
              </a:rPr>
              <a:t>黃春興</a:t>
            </a:r>
            <a:endParaRPr lang="en-US" altLang="zh-TW" sz="3600" b="1" dirty="0" smtClean="0">
              <a:latin typeface="標楷體" pitchFamily="65" charset="-120"/>
              <a:ea typeface="標楷體" pitchFamily="65" charset="-120"/>
            </a:endParaRPr>
          </a:p>
          <a:p>
            <a:pPr algn="ctr">
              <a:lnSpc>
                <a:spcPct val="100000"/>
              </a:lnSpc>
            </a:pPr>
            <a:endParaRPr lang="en-US" altLang="zh-TW" sz="2400" dirty="0" smtClean="0">
              <a:latin typeface="Verdana" pitchFamily="34" charset="0"/>
              <a:ea typeface="Verdana" pitchFamily="34" charset="0"/>
              <a:cs typeface="Verdana" pitchFamily="34" charset="0"/>
            </a:endParaRPr>
          </a:p>
          <a:p>
            <a:pPr algn="ctr">
              <a:lnSpc>
                <a:spcPct val="100000"/>
              </a:lnSpc>
            </a:pPr>
            <a:r>
              <a:rPr lang="en-US" altLang="zh-TW" sz="2400" dirty="0" smtClean="0">
                <a:solidFill>
                  <a:schemeClr val="bg2">
                    <a:lumMod val="50000"/>
                  </a:schemeClr>
                </a:solidFill>
                <a:latin typeface="Verdana" pitchFamily="34" charset="0"/>
                <a:ea typeface="Verdana" pitchFamily="34" charset="0"/>
                <a:cs typeface="Verdana" pitchFamily="34" charset="0"/>
              </a:rPr>
              <a:t>2016/11/19</a:t>
            </a:r>
            <a:endParaRPr lang="zh-TW" altLang="en-US" sz="3200" b="1" dirty="0">
              <a:latin typeface="標楷體" pitchFamily="65" charset="-120"/>
              <a:ea typeface="標楷體" pitchFamily="65" charset="-12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10</a:t>
            </a:fld>
            <a:endParaRPr lang="zh-TW" altLang="en-US"/>
          </a:p>
        </p:txBody>
      </p:sp>
      <p:sp>
        <p:nvSpPr>
          <p:cNvPr id="6" name="內容版面配置區 2"/>
          <p:cNvSpPr txBox="1">
            <a:spLocks/>
          </p:cNvSpPr>
          <p:nvPr/>
        </p:nvSpPr>
        <p:spPr>
          <a:xfrm>
            <a:off x="1259632" y="1340768"/>
            <a:ext cx="7704856" cy="5040560"/>
          </a:xfrm>
          <a:prstGeom prst="rect">
            <a:avLst/>
          </a:prstGeom>
        </p:spPr>
        <p:txBody>
          <a:bodyPr>
            <a:noAutofit/>
          </a:bodyPr>
          <a:lstStyle/>
          <a:p>
            <a:pPr marL="457200" indent="-457200">
              <a:buFont typeface="+mj-lt"/>
              <a:buAutoNum type="arabicPeriod"/>
            </a:pPr>
            <a:r>
              <a:rPr lang="zh-TW" altLang="zh-TW" sz="2800" dirty="0" smtClean="0"/>
              <a:t>從</a:t>
            </a:r>
            <a:r>
              <a:rPr lang="zh-TW" altLang="zh-TW" sz="2800" dirty="0" smtClean="0"/>
              <a:t>主觀論</a:t>
            </a:r>
            <a:r>
              <a:rPr lang="zh-TW" altLang="zh-TW" sz="2800" dirty="0" smtClean="0"/>
              <a:t>角度</a:t>
            </a:r>
            <a:r>
              <a:rPr lang="zh-TW" altLang="en-US" sz="2800" dirty="0" smtClean="0"/>
              <a:t>切入，並提出不可預知論述。</a:t>
            </a:r>
            <a:endParaRPr lang="en-US" altLang="zh-TW" sz="2800" dirty="0" smtClean="0"/>
          </a:p>
          <a:p>
            <a:pPr marL="457200" indent="-457200">
              <a:buFont typeface="+mj-lt"/>
              <a:buAutoNum type="arabicPeriod"/>
            </a:pPr>
            <a:r>
              <a:rPr lang="zh-TW" altLang="zh-TW" sz="2800" dirty="0" smtClean="0"/>
              <a:t>轉型</a:t>
            </a:r>
            <a:r>
              <a:rPr lang="zh-TW" altLang="zh-TW" sz="2800" dirty="0" smtClean="0"/>
              <a:t>定義：</a:t>
            </a:r>
            <a:endParaRPr lang="en-US" altLang="zh-TW" sz="2800" dirty="0" smtClean="0"/>
          </a:p>
          <a:p>
            <a:pPr marL="914400" lvl="1" indent="-457200">
              <a:buFont typeface="Arial" pitchFamily="34" charset="0"/>
              <a:buChar char="•"/>
            </a:pPr>
            <a:r>
              <a:rPr lang="zh-TW" altLang="zh-TW" sz="2400" dirty="0" smtClean="0"/>
              <a:t>社會</a:t>
            </a:r>
            <a:r>
              <a:rPr lang="zh-TW" altLang="zh-TW" sz="2400" dirty="0" smtClean="0"/>
              <a:t>的知識庫正發生急速變化的一段時期</a:t>
            </a:r>
            <a:r>
              <a:rPr lang="zh-TW" altLang="zh-TW" sz="2400" dirty="0" smtClean="0"/>
              <a:t>。</a:t>
            </a:r>
            <a:endParaRPr lang="en-US" altLang="zh-TW" sz="2400" dirty="0" smtClean="0"/>
          </a:p>
          <a:p>
            <a:pPr marL="914400" lvl="1" indent="-457200">
              <a:buFont typeface="Arial" pitchFamily="34" charset="0"/>
              <a:buChar char="•"/>
            </a:pPr>
            <a:r>
              <a:rPr lang="zh-TW" altLang="zh-TW" sz="2400" dirty="0" smtClean="0"/>
              <a:t>人民</a:t>
            </a:r>
            <a:r>
              <a:rPr lang="zh-TW" altLang="zh-TW" sz="2400" dirty="0" smtClean="0"/>
              <a:t>心理的詮釋架構</a:t>
            </a:r>
            <a:r>
              <a:rPr lang="zh-TW" altLang="zh-TW" sz="2400" dirty="0" smtClean="0"/>
              <a:t>已過時</a:t>
            </a:r>
            <a:r>
              <a:rPr lang="zh-TW" altLang="zh-TW" sz="2400" dirty="0" smtClean="0"/>
              <a:t>，不能夠</a:t>
            </a:r>
            <a:r>
              <a:rPr lang="zh-TW" altLang="zh-TW" sz="2400" dirty="0" smtClean="0"/>
              <a:t>應付急速</a:t>
            </a:r>
            <a:r>
              <a:rPr lang="zh-TW" altLang="zh-TW" sz="2400" dirty="0" smtClean="0"/>
              <a:t>的</a:t>
            </a:r>
            <a:r>
              <a:rPr lang="zh-TW" altLang="zh-TW" sz="2400" dirty="0" smtClean="0"/>
              <a:t>轉變</a:t>
            </a:r>
            <a:r>
              <a:rPr lang="zh-TW" altLang="zh-TW" sz="2400" dirty="0" smtClean="0"/>
              <a:t>，</a:t>
            </a:r>
            <a:r>
              <a:rPr lang="zh-TW" altLang="zh-TW" sz="2400" dirty="0" smtClean="0"/>
              <a:t>但未</a:t>
            </a:r>
            <a:r>
              <a:rPr lang="zh-TW" altLang="zh-TW" sz="2400" dirty="0" smtClean="0"/>
              <a:t>建立新的詮釋</a:t>
            </a:r>
            <a:r>
              <a:rPr lang="zh-TW" altLang="zh-TW" sz="2400" dirty="0" smtClean="0"/>
              <a:t>架構</a:t>
            </a:r>
            <a:r>
              <a:rPr lang="zh-TW" altLang="zh-TW" sz="2400" dirty="0" smtClean="0"/>
              <a:t>。</a:t>
            </a:r>
            <a:endParaRPr lang="en-US" altLang="zh-TW" sz="2400" dirty="0" smtClean="0"/>
          </a:p>
          <a:p>
            <a:pPr marL="457200" indent="-457200">
              <a:buFont typeface="+mj-lt"/>
              <a:buAutoNum type="arabicPeriod"/>
            </a:pPr>
            <a:r>
              <a:rPr lang="zh-TW" altLang="zh-TW" sz="2800" dirty="0" smtClean="0"/>
              <a:t>轉型</a:t>
            </a:r>
            <a:r>
              <a:rPr lang="zh-TW" altLang="zh-TW" sz="2800" dirty="0" smtClean="0"/>
              <a:t>問題：</a:t>
            </a:r>
            <a:endParaRPr lang="en-US" altLang="zh-TW" sz="2800" dirty="0" smtClean="0"/>
          </a:p>
          <a:p>
            <a:pPr marL="914400" lvl="1" indent="-457200">
              <a:buFont typeface="Arial" pitchFamily="34" charset="0"/>
              <a:buChar char="•"/>
            </a:pPr>
            <a:r>
              <a:rPr lang="zh-TW" altLang="zh-TW" sz="2400" dirty="0" smtClean="0"/>
              <a:t>個人</a:t>
            </a:r>
            <a:r>
              <a:rPr lang="zh-TW" altLang="zh-TW" sz="2400" dirty="0" smtClean="0"/>
              <a:t>如何將已內化的信任、理解與遵循的對象，順利地從一套熟悉的</a:t>
            </a:r>
            <a:r>
              <a:rPr lang="zh-TW" altLang="zh-TW" sz="2400" dirty="0" smtClean="0"/>
              <a:t>規則轉移</a:t>
            </a:r>
            <a:r>
              <a:rPr lang="zh-TW" altLang="zh-TW" sz="2400" dirty="0" smtClean="0"/>
              <a:t>到另一套陌生或尚未形成的規則</a:t>
            </a:r>
            <a:r>
              <a:rPr lang="zh-TW" altLang="zh-TW" sz="2400" dirty="0" smtClean="0"/>
              <a:t>？</a:t>
            </a:r>
            <a:endParaRPr lang="en-US" altLang="zh-TW" sz="2400" dirty="0" smtClean="0"/>
          </a:p>
          <a:p>
            <a:pPr marL="914400" lvl="1" indent="-457200">
              <a:buFont typeface="Arial" pitchFamily="34" charset="0"/>
              <a:buChar char="•"/>
            </a:pPr>
            <a:r>
              <a:rPr lang="zh-TW" altLang="en-US" sz="2400" dirty="0" smtClean="0"/>
              <a:t>若</a:t>
            </a:r>
            <a:r>
              <a:rPr lang="zh-TW" altLang="zh-TW" sz="2400" dirty="0" smtClean="0"/>
              <a:t>直接學習其他社會的</a:t>
            </a:r>
            <a:r>
              <a:rPr lang="zh-TW" altLang="zh-TW" sz="2400" dirty="0" smtClean="0"/>
              <a:t>規則</a:t>
            </a:r>
            <a:r>
              <a:rPr lang="zh-TW" altLang="zh-TW" sz="2400" dirty="0" smtClean="0"/>
              <a:t>，等於</a:t>
            </a:r>
            <a:r>
              <a:rPr lang="zh-TW" altLang="zh-TW" sz="2400" dirty="0" smtClean="0"/>
              <a:t>假設</a:t>
            </a:r>
            <a:r>
              <a:rPr lang="zh-TW" altLang="zh-TW" sz="2400" dirty="0" smtClean="0"/>
              <a:t>了社會</a:t>
            </a:r>
            <a:r>
              <a:rPr lang="zh-TW" altLang="zh-TW" sz="2400" dirty="0" smtClean="0"/>
              <a:t>的終極發展目標</a:t>
            </a:r>
            <a:r>
              <a:rPr lang="zh-TW" altLang="zh-TW" sz="2400" dirty="0" smtClean="0"/>
              <a:t>，違反</a:t>
            </a:r>
            <a:r>
              <a:rPr lang="zh-TW" altLang="zh-TW" sz="2400" dirty="0" smtClean="0"/>
              <a:t>了演化結果不可預知的論述</a:t>
            </a:r>
            <a:r>
              <a:rPr lang="zh-TW" altLang="zh-TW" sz="2400" dirty="0" smtClean="0"/>
              <a:t>。</a:t>
            </a:r>
            <a:endParaRPr lang="en-US" altLang="zh-TW" sz="2400" dirty="0" smtClean="0"/>
          </a:p>
          <a:p>
            <a:pPr marL="914400" lvl="1" indent="-457200">
              <a:buFont typeface="Arial" pitchFamily="34" charset="0"/>
              <a:buChar char="•"/>
            </a:pPr>
            <a:r>
              <a:rPr lang="en-US" altLang="zh-TW" sz="2400" dirty="0" smtClean="0"/>
              <a:t>(</a:t>
            </a:r>
            <a:r>
              <a:rPr lang="en-US" altLang="zh-TW" sz="2400" dirty="0" smtClean="0"/>
              <a:t>Yu, 2003, 2011)</a:t>
            </a:r>
            <a:endParaRPr lang="en-US" altLang="zh-TW" sz="2400" dirty="0" smtClean="0"/>
          </a:p>
          <a:p>
            <a:endParaRPr lang="zh-TW" altLang="zh-TW" sz="2800" dirty="0"/>
          </a:p>
        </p:txBody>
      </p:sp>
      <p:sp>
        <p:nvSpPr>
          <p:cNvPr id="7" name="標題 1"/>
          <p:cNvSpPr txBox="1">
            <a:spLocks/>
          </p:cNvSpPr>
          <p:nvPr/>
        </p:nvSpPr>
        <p:spPr>
          <a:xfrm>
            <a:off x="0" y="332656"/>
            <a:ext cx="7498080" cy="936104"/>
          </a:xfrm>
          <a:prstGeom prst="rect">
            <a:avLst/>
          </a:prstGeom>
        </p:spPr>
        <p:txBody>
          <a:bodyPr>
            <a:normAutofit/>
          </a:bodyPr>
          <a:lstStyle/>
          <a:p>
            <a:pPr lvl="0">
              <a:spcBef>
                <a:spcPct val="0"/>
              </a:spcBef>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2.4   </a:t>
            </a:r>
            <a:r>
              <a:rPr lang="zh-TW" altLang="zh-TW" sz="4000" b="1" dirty="0" smtClean="0"/>
              <a:t>余</a:t>
            </a:r>
            <a:r>
              <a:rPr lang="zh-TW" altLang="zh-TW" sz="4000" b="1" dirty="0" smtClean="0"/>
              <a:t>赴禮</a:t>
            </a: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691680" y="1412776"/>
            <a:ext cx="6912768" cy="1368152"/>
          </a:xfrm>
        </p:spPr>
        <p:txBody>
          <a:bodyPr>
            <a:normAutofit/>
          </a:bodyPr>
          <a:lstStyle/>
          <a:p>
            <a:pPr>
              <a:lnSpc>
                <a:spcPct val="100000"/>
              </a:lnSpc>
            </a:pPr>
            <a:r>
              <a:rPr lang="en-US" altLang="zh-TW" sz="6000" cap="none" dirty="0" smtClean="0">
                <a:solidFill>
                  <a:schemeClr val="accent5">
                    <a:lumMod val="50000"/>
                  </a:schemeClr>
                </a:solidFill>
                <a:effectLst/>
                <a:latin typeface="Arial" pitchFamily="34" charset="0"/>
                <a:ea typeface="Cambria Math" pitchFamily="18" charset="0"/>
                <a:cs typeface="Arial" pitchFamily="34" charset="0"/>
              </a:rPr>
              <a:t>3. </a:t>
            </a:r>
            <a:r>
              <a:rPr lang="zh-TW" altLang="zh-TW" sz="6000" dirty="0" smtClean="0"/>
              <a:t>企業</a:t>
            </a:r>
            <a:r>
              <a:rPr lang="zh-TW" altLang="zh-TW" sz="6000" dirty="0" smtClean="0"/>
              <a:t>與</a:t>
            </a:r>
            <a:r>
              <a:rPr lang="zh-TW" altLang="zh-TW" sz="6000" dirty="0" smtClean="0"/>
              <a:t>組織</a:t>
            </a:r>
            <a:endParaRPr lang="zh-TW" altLang="en-US" sz="6000" dirty="0">
              <a:solidFill>
                <a:srgbClr val="FF0000"/>
              </a:solidFill>
            </a:endParaRPr>
          </a:p>
        </p:txBody>
      </p:sp>
      <p:sp>
        <p:nvSpPr>
          <p:cNvPr id="5" name="投影片編號版面配置區 4"/>
          <p:cNvSpPr>
            <a:spLocks noGrp="1"/>
          </p:cNvSpPr>
          <p:nvPr>
            <p:ph type="sldNum" sz="quarter" idx="12"/>
          </p:nvPr>
        </p:nvSpPr>
        <p:spPr/>
        <p:txBody>
          <a:bodyPr/>
          <a:lstStyle/>
          <a:p>
            <a:fld id="{A86442B7-F7A6-44F5-A940-BF91B5A1AE3C}" type="slidenum">
              <a:rPr lang="en-US" altLang="zh-TW" smtClean="0">
                <a:solidFill>
                  <a:srgbClr val="FFFFFF"/>
                </a:solidFill>
              </a:rPr>
              <a:pPr/>
              <a:t>11</a:t>
            </a:fld>
            <a:endParaRPr lang="zh-TW"/>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12</a:t>
            </a:fld>
            <a:endParaRPr lang="zh-TW" altLang="en-US"/>
          </a:p>
        </p:txBody>
      </p:sp>
      <p:sp>
        <p:nvSpPr>
          <p:cNvPr id="6" name="內容版面配置區 2"/>
          <p:cNvSpPr txBox="1">
            <a:spLocks/>
          </p:cNvSpPr>
          <p:nvPr/>
        </p:nvSpPr>
        <p:spPr>
          <a:xfrm>
            <a:off x="1259632" y="1412776"/>
            <a:ext cx="7056784" cy="4968552"/>
          </a:xfrm>
          <a:prstGeom prst="rect">
            <a:avLst/>
          </a:prstGeom>
        </p:spPr>
        <p:txBody>
          <a:bodyPr>
            <a:noAutofit/>
          </a:bodyPr>
          <a:lstStyle/>
          <a:p>
            <a:pPr marL="641350" lvl="0" indent="-641350">
              <a:spcBef>
                <a:spcPts val="600"/>
              </a:spcBef>
              <a:buSzPct val="100000"/>
              <a:buFont typeface="+mj-lt"/>
              <a:buAutoNum type="arabicPeriod"/>
              <a:defRPr/>
            </a:pPr>
            <a:r>
              <a:rPr lang="zh-TW" altLang="zh-TW" sz="2800" dirty="0" smtClean="0"/>
              <a:t>由於列寧說過國家可以是一家大企業，而科斯又重複說了一次</a:t>
            </a:r>
            <a:r>
              <a:rPr lang="zh-TW" altLang="zh-TW" sz="2800" dirty="0" smtClean="0"/>
              <a:t>。</a:t>
            </a:r>
            <a:endParaRPr lang="en-US" altLang="zh-TW" sz="2800" dirty="0" smtClean="0"/>
          </a:p>
          <a:p>
            <a:pPr marL="641350" lvl="0" indent="-641350">
              <a:spcBef>
                <a:spcPts val="600"/>
              </a:spcBef>
              <a:buSzPct val="100000"/>
              <a:buFont typeface="+mj-lt"/>
              <a:buAutoNum type="arabicPeriod"/>
              <a:defRPr/>
            </a:pPr>
            <a:r>
              <a:rPr lang="zh-TW" altLang="zh-TW" sz="2800" dirty="0" smtClean="0"/>
              <a:t>自從</a:t>
            </a:r>
            <a:r>
              <a:rPr lang="zh-TW" altLang="zh-TW" sz="2800" dirty="0" smtClean="0"/>
              <a:t>大辯論之後，奧派就一直對企業理論懷有戒心，對科斯的批判也不少</a:t>
            </a:r>
            <a:r>
              <a:rPr lang="zh-TW" altLang="zh-TW" sz="2800" dirty="0" smtClean="0"/>
              <a:t>。</a:t>
            </a:r>
            <a:endParaRPr lang="en-US" altLang="zh-TW" sz="2800" dirty="0" smtClean="0"/>
          </a:p>
          <a:p>
            <a:pPr marL="641350" indent="-641350">
              <a:spcBef>
                <a:spcPts val="600"/>
              </a:spcBef>
              <a:buSzPct val="100000"/>
              <a:buFont typeface="+mj-lt"/>
              <a:buAutoNum type="arabicPeriod"/>
              <a:defRPr/>
            </a:pPr>
            <a:r>
              <a:rPr lang="zh-TW" altLang="zh-TW" sz="2800" dirty="0" smtClean="0"/>
              <a:t>奧派在</a:t>
            </a:r>
            <a:r>
              <a:rPr lang="en-US" altLang="zh-TW" sz="2800" dirty="0" smtClean="0"/>
              <a:t>1980</a:t>
            </a:r>
            <a:r>
              <a:rPr lang="zh-TW" altLang="zh-TW" sz="2800" dirty="0" smtClean="0"/>
              <a:t>年代復甦前沒有獨立的企業理論，也沒有著手建構的蛛絲馬跡</a:t>
            </a:r>
            <a:r>
              <a:rPr lang="zh-TW" altLang="zh-TW" sz="2800" dirty="0" smtClean="0"/>
              <a:t>。</a:t>
            </a:r>
            <a:endParaRPr lang="en-US" altLang="zh-TW" sz="2800" dirty="0" smtClean="0"/>
          </a:p>
        </p:txBody>
      </p:sp>
      <p:sp>
        <p:nvSpPr>
          <p:cNvPr id="7" name="標題 1"/>
          <p:cNvSpPr txBox="1">
            <a:spLocks/>
          </p:cNvSpPr>
          <p:nvPr/>
        </p:nvSpPr>
        <p:spPr>
          <a:xfrm>
            <a:off x="0" y="332656"/>
            <a:ext cx="7498080" cy="936104"/>
          </a:xfrm>
          <a:prstGeom prst="rect">
            <a:avLst/>
          </a:prstGeom>
        </p:spPr>
        <p:txBody>
          <a:bodyPr>
            <a:normAutofit/>
          </a:bodyPr>
          <a:lstStyle/>
          <a:p>
            <a:pPr lvl="0">
              <a:spcBef>
                <a:spcPct val="0"/>
              </a:spcBef>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3.1   </a:t>
            </a:r>
            <a:r>
              <a:rPr lang="zh-TW" altLang="zh-TW" sz="4000" b="1" dirty="0" smtClean="0"/>
              <a:t>奧派</a:t>
            </a:r>
            <a:r>
              <a:rPr lang="zh-TW" altLang="en-US" sz="4000" b="1" dirty="0" smtClean="0"/>
              <a:t>的</a:t>
            </a:r>
            <a:r>
              <a:rPr lang="zh-TW" altLang="zh-TW" sz="4000" b="1" dirty="0" smtClean="0"/>
              <a:t>戒心</a:t>
            </a: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13</a:t>
            </a:fld>
            <a:endParaRPr lang="zh-TW" altLang="en-US"/>
          </a:p>
        </p:txBody>
      </p:sp>
      <p:sp>
        <p:nvSpPr>
          <p:cNvPr id="6" name="內容版面配置區 2"/>
          <p:cNvSpPr txBox="1">
            <a:spLocks/>
          </p:cNvSpPr>
          <p:nvPr/>
        </p:nvSpPr>
        <p:spPr>
          <a:xfrm>
            <a:off x="1439144" y="1412776"/>
            <a:ext cx="7093296" cy="5040560"/>
          </a:xfrm>
          <a:prstGeom prst="rect">
            <a:avLst/>
          </a:prstGeom>
        </p:spPr>
        <p:txBody>
          <a:bodyPr>
            <a:noAutofit/>
          </a:bodyPr>
          <a:lstStyle/>
          <a:p>
            <a:pPr marL="514350" indent="-514350">
              <a:buFont typeface="Arial" pitchFamily="34" charset="0"/>
              <a:buChar char="•"/>
            </a:pPr>
            <a:r>
              <a:rPr lang="en-US" altLang="zh-TW" sz="2800" dirty="0" smtClean="0"/>
              <a:t>Nicolai </a:t>
            </a:r>
            <a:r>
              <a:rPr lang="en-US" altLang="zh-TW" sz="2800" dirty="0" smtClean="0"/>
              <a:t>J. </a:t>
            </a:r>
            <a:r>
              <a:rPr lang="en-US" altLang="zh-TW" sz="2800" dirty="0" smtClean="0"/>
              <a:t>Foss</a:t>
            </a:r>
            <a:r>
              <a:rPr lang="zh-TW" altLang="en-US" sz="2800" dirty="0" smtClean="0"/>
              <a:t>出</a:t>
            </a:r>
            <a:r>
              <a:rPr lang="zh-TW" altLang="zh-TW" sz="2800" dirty="0" smtClean="0"/>
              <a:t>奧</a:t>
            </a:r>
            <a:r>
              <a:rPr lang="zh-TW" altLang="zh-TW" sz="2800" dirty="0" smtClean="0"/>
              <a:t>派建</a:t>
            </a:r>
            <a:r>
              <a:rPr lang="zh-TW" altLang="zh-TW" sz="2800" dirty="0" smtClean="0"/>
              <a:t>構企業理論</a:t>
            </a:r>
            <a:r>
              <a:rPr lang="zh-TW" altLang="zh-TW" sz="2800" dirty="0" smtClean="0"/>
              <a:t>的</a:t>
            </a:r>
            <a:r>
              <a:rPr lang="zh-TW" altLang="zh-TW" sz="2800" dirty="0" smtClean="0"/>
              <a:t>兩點</a:t>
            </a:r>
            <a:r>
              <a:rPr lang="zh-TW" altLang="zh-TW" sz="2800" dirty="0" smtClean="0"/>
              <a:t>基材</a:t>
            </a:r>
            <a:r>
              <a:rPr lang="zh-TW" altLang="en-US" sz="2800" dirty="0" smtClean="0"/>
              <a:t>：</a:t>
            </a:r>
            <a:endParaRPr lang="en-US" altLang="zh-TW" sz="2800" dirty="0" smtClean="0"/>
          </a:p>
          <a:p>
            <a:pPr marL="971550" lvl="1" indent="-514350">
              <a:buFont typeface="+mj-lt"/>
              <a:buAutoNum type="arabicParenR"/>
            </a:pPr>
            <a:r>
              <a:rPr lang="zh-TW" altLang="zh-TW" sz="2400" dirty="0" smtClean="0"/>
              <a:t>門</a:t>
            </a:r>
            <a:r>
              <a:rPr lang="zh-TW" altLang="zh-TW" sz="2400" dirty="0" smtClean="0"/>
              <a:t>格爾的貨幣演進理論是以比較制度的方法論切入，而科</a:t>
            </a:r>
            <a:r>
              <a:rPr lang="zh-TW" altLang="zh-TW" sz="2400" dirty="0" smtClean="0"/>
              <a:t>斯也是。</a:t>
            </a:r>
            <a:r>
              <a:rPr lang="zh-TW" altLang="en-US" sz="2400" dirty="0" smtClean="0"/>
              <a:t>利用</a:t>
            </a:r>
            <a:r>
              <a:rPr lang="zh-TW" altLang="zh-TW" sz="2400" dirty="0" smtClean="0"/>
              <a:t>比較</a:t>
            </a:r>
            <a:r>
              <a:rPr lang="zh-TW" altLang="zh-TW" sz="2400" dirty="0" smtClean="0"/>
              <a:t>制度</a:t>
            </a:r>
            <a:r>
              <a:rPr lang="zh-TW" altLang="zh-TW" sz="2400" dirty="0" smtClean="0"/>
              <a:t>分析，</a:t>
            </a:r>
            <a:r>
              <a:rPr lang="zh-TW" altLang="zh-TW" sz="2400" dirty="0" smtClean="0"/>
              <a:t>讓奧派可以將核心理論應用到企業理論</a:t>
            </a:r>
            <a:r>
              <a:rPr lang="zh-TW" altLang="zh-TW" sz="2400" dirty="0" smtClean="0"/>
              <a:t>。</a:t>
            </a:r>
            <a:endParaRPr lang="en-US" altLang="zh-TW" sz="2400" dirty="0" smtClean="0"/>
          </a:p>
          <a:p>
            <a:pPr marL="971550" lvl="1" indent="-514350">
              <a:buFont typeface="+mj-lt"/>
              <a:buAutoNum type="arabicParenR"/>
            </a:pPr>
            <a:r>
              <a:rPr lang="zh-TW" altLang="zh-TW" sz="2400" dirty="0" smtClean="0"/>
              <a:t>奧派強調</a:t>
            </a:r>
            <a:r>
              <a:rPr lang="zh-TW" altLang="zh-TW" sz="2400" dirty="0" smtClean="0"/>
              <a:t>的市場過程和企業家精神</a:t>
            </a:r>
            <a:r>
              <a:rPr lang="zh-TW" altLang="zh-TW" sz="2400" dirty="0" smtClean="0"/>
              <a:t>，是</a:t>
            </a:r>
            <a:r>
              <a:rPr lang="zh-TW" altLang="zh-TW" sz="2400" dirty="0" smtClean="0"/>
              <a:t>科斯企業理論所缺乏的</a:t>
            </a:r>
            <a:r>
              <a:rPr lang="zh-TW" altLang="zh-TW" sz="2400" dirty="0" smtClean="0"/>
              <a:t>。</a:t>
            </a:r>
            <a:endParaRPr lang="en-US" altLang="zh-TW" sz="2400" dirty="0" smtClean="0"/>
          </a:p>
          <a:p>
            <a:pPr marL="971550" lvl="1" indent="-514350">
              <a:buFont typeface="Arial" pitchFamily="34" charset="0"/>
              <a:buChar char="•"/>
            </a:pPr>
            <a:r>
              <a:rPr lang="zh-TW" altLang="zh-TW" sz="2400" dirty="0" smtClean="0"/>
              <a:t> </a:t>
            </a:r>
            <a:r>
              <a:rPr lang="en-US" altLang="zh-TW" sz="2400" dirty="0" smtClean="0"/>
              <a:t>(</a:t>
            </a:r>
            <a:r>
              <a:rPr lang="en-US" altLang="zh-TW" sz="2400" dirty="0" smtClean="0"/>
              <a:t>Foss, 1994) </a:t>
            </a:r>
            <a:endParaRPr lang="zh-TW" altLang="zh-TW" sz="2400" dirty="0"/>
          </a:p>
        </p:txBody>
      </p:sp>
      <p:sp>
        <p:nvSpPr>
          <p:cNvPr id="7" name="標題 1"/>
          <p:cNvSpPr txBox="1">
            <a:spLocks/>
          </p:cNvSpPr>
          <p:nvPr/>
        </p:nvSpPr>
        <p:spPr>
          <a:xfrm>
            <a:off x="0" y="332656"/>
            <a:ext cx="7498080" cy="936104"/>
          </a:xfrm>
          <a:prstGeom prst="rect">
            <a:avLst/>
          </a:prstGeom>
        </p:spPr>
        <p:txBody>
          <a:bodyPr>
            <a:normAutofit/>
          </a:bodyPr>
          <a:lstStyle/>
          <a:p>
            <a:pPr lvl="0">
              <a:spcBef>
                <a:spcPct val="0"/>
              </a:spcBef>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3.2   </a:t>
            </a:r>
            <a:r>
              <a:rPr lang="zh-TW" altLang="zh-TW" sz="4000" b="1" dirty="0" smtClean="0"/>
              <a:t>比較</a:t>
            </a:r>
            <a:r>
              <a:rPr lang="zh-TW" altLang="zh-TW" sz="4000" b="1" dirty="0" smtClean="0"/>
              <a:t>制度</a:t>
            </a:r>
            <a:r>
              <a:rPr lang="zh-TW" altLang="zh-TW" sz="4000" b="1" dirty="0" smtClean="0"/>
              <a:t>分析</a:t>
            </a:r>
            <a:r>
              <a:rPr lang="zh-TW" altLang="en-US" sz="4000" b="1" dirty="0" smtClean="0"/>
              <a:t>的論述</a:t>
            </a: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14</a:t>
            </a:fld>
            <a:endParaRPr lang="zh-TW" altLang="en-US"/>
          </a:p>
        </p:txBody>
      </p:sp>
      <p:sp>
        <p:nvSpPr>
          <p:cNvPr id="6" name="內容版面配置區 2"/>
          <p:cNvSpPr txBox="1">
            <a:spLocks/>
          </p:cNvSpPr>
          <p:nvPr/>
        </p:nvSpPr>
        <p:spPr>
          <a:xfrm>
            <a:off x="1259632" y="1340768"/>
            <a:ext cx="7704856" cy="5040560"/>
          </a:xfrm>
          <a:prstGeom prst="rect">
            <a:avLst/>
          </a:prstGeom>
        </p:spPr>
        <p:txBody>
          <a:bodyPr>
            <a:noAutofit/>
          </a:bodyPr>
          <a:lstStyle/>
          <a:p>
            <a:pPr marL="641350" lvl="0" indent="-641350">
              <a:spcBef>
                <a:spcPts val="600"/>
              </a:spcBef>
              <a:buSzPct val="100000"/>
              <a:buFont typeface="+mj-lt"/>
              <a:buAutoNum type="arabicPeriod"/>
              <a:defRPr/>
            </a:pPr>
            <a:r>
              <a:rPr lang="en-US" altLang="zh-TW" sz="2800" dirty="0" err="1" smtClean="0"/>
              <a:t>Langlois</a:t>
            </a:r>
            <a:r>
              <a:rPr lang="zh-TW" altLang="en-US" sz="2800" dirty="0" smtClean="0"/>
              <a:t> </a:t>
            </a:r>
            <a:r>
              <a:rPr lang="en-US" altLang="zh-TW" sz="2800" dirty="0" smtClean="0"/>
              <a:t>(2013)</a:t>
            </a:r>
            <a:r>
              <a:rPr lang="zh-TW" altLang="en-US" sz="2800" dirty="0" smtClean="0"/>
              <a:t>：</a:t>
            </a:r>
            <a:endParaRPr lang="en-US" altLang="zh-TW" sz="2800" dirty="0" smtClean="0"/>
          </a:p>
          <a:p>
            <a:pPr marL="1098550" lvl="1" indent="-641350">
              <a:spcBef>
                <a:spcPts val="600"/>
              </a:spcBef>
              <a:buSzPct val="100000"/>
              <a:buFont typeface="Arial" pitchFamily="34" charset="0"/>
              <a:buChar char="•"/>
              <a:defRPr/>
            </a:pPr>
            <a:r>
              <a:rPr lang="zh-TW" altLang="zh-TW" sz="2400" dirty="0" smtClean="0"/>
              <a:t>雖然</a:t>
            </a:r>
            <a:r>
              <a:rPr lang="zh-TW" altLang="zh-TW" sz="2400" dirty="0" smtClean="0"/>
              <a:t>科斯使用的概念與語言是交易成本，但也可以從知識的有效利用去解釋</a:t>
            </a:r>
            <a:r>
              <a:rPr lang="zh-TW" altLang="zh-TW" sz="2400" dirty="0" smtClean="0"/>
              <a:t>。</a:t>
            </a:r>
            <a:endParaRPr lang="en-US" altLang="zh-TW" sz="2400" dirty="0" smtClean="0"/>
          </a:p>
          <a:p>
            <a:pPr marL="641350" indent="-641350">
              <a:spcBef>
                <a:spcPts val="600"/>
              </a:spcBef>
              <a:buSzPct val="100000"/>
              <a:buFont typeface="+mj-lt"/>
              <a:buAutoNum type="arabicPeriod"/>
              <a:defRPr/>
            </a:pPr>
            <a:r>
              <a:rPr lang="en-US" altLang="zh-TW" sz="2800" dirty="0" smtClean="0"/>
              <a:t>Randall G. </a:t>
            </a:r>
            <a:r>
              <a:rPr lang="en-US" altLang="zh-TW" sz="2800" dirty="0" smtClean="0"/>
              <a:t>Holcombe</a:t>
            </a:r>
            <a:r>
              <a:rPr lang="zh-TW" altLang="en-US" sz="2800" dirty="0" smtClean="0"/>
              <a:t> </a:t>
            </a:r>
            <a:r>
              <a:rPr lang="en-US" altLang="zh-TW" sz="2800" dirty="0" smtClean="0"/>
              <a:t>(2013)</a:t>
            </a:r>
            <a:r>
              <a:rPr lang="zh-TW" altLang="en-US" sz="2800" dirty="0" smtClean="0"/>
              <a:t> ：</a:t>
            </a:r>
            <a:endParaRPr lang="en-US" altLang="zh-TW" sz="2800" dirty="0" smtClean="0"/>
          </a:p>
          <a:p>
            <a:pPr marL="1098550" lvl="1" indent="-641350">
              <a:spcBef>
                <a:spcPts val="600"/>
              </a:spcBef>
              <a:buSzPct val="100000"/>
              <a:buFont typeface="+mj-lt"/>
              <a:buAutoNum type="arabicParenR"/>
              <a:defRPr/>
            </a:pPr>
            <a:r>
              <a:rPr lang="zh-TW" altLang="zh-TW" sz="2400" dirty="0" smtClean="0"/>
              <a:t>每</a:t>
            </a:r>
            <a:r>
              <a:rPr lang="zh-TW" altLang="zh-TW" sz="2400" dirty="0" smtClean="0"/>
              <a:t>個企業都是儲藏其員工之默會知識之寶庫</a:t>
            </a:r>
            <a:r>
              <a:rPr lang="zh-TW" altLang="zh-TW" sz="2400" dirty="0" smtClean="0"/>
              <a:t>。</a:t>
            </a:r>
            <a:endParaRPr lang="en-US" altLang="zh-TW" sz="2400" dirty="0" smtClean="0"/>
          </a:p>
          <a:p>
            <a:pPr marL="1098550" lvl="1" indent="-641350">
              <a:spcBef>
                <a:spcPts val="600"/>
              </a:spcBef>
              <a:buSzPct val="100000"/>
              <a:buFont typeface="+mj-lt"/>
              <a:buAutoNum type="arabicParenR"/>
              <a:defRPr/>
            </a:pPr>
            <a:r>
              <a:rPr lang="zh-TW" altLang="zh-TW" sz="2400" dirty="0" smtClean="0"/>
              <a:t>許多</a:t>
            </a:r>
            <a:r>
              <a:rPr lang="zh-TW" altLang="zh-TW" sz="2400" dirty="0" smtClean="0"/>
              <a:t>複雜的產品必須直接地利用多人的知識才能完成</a:t>
            </a:r>
            <a:r>
              <a:rPr lang="zh-TW" altLang="zh-TW" sz="2400" dirty="0" smtClean="0"/>
              <a:t>。</a:t>
            </a:r>
            <a:endParaRPr lang="en-US" altLang="zh-TW" sz="2400" dirty="0" smtClean="0"/>
          </a:p>
          <a:p>
            <a:pPr marL="1098550" lvl="1" indent="-641350">
              <a:spcBef>
                <a:spcPts val="600"/>
              </a:spcBef>
              <a:buSzPct val="100000"/>
              <a:buFont typeface="+mj-lt"/>
              <a:buAutoNum type="arabicParenR"/>
              <a:defRPr/>
            </a:pPr>
            <a:r>
              <a:rPr lang="zh-TW" altLang="zh-TW" sz="2400" dirty="0" smtClean="0"/>
              <a:t>企業</a:t>
            </a:r>
            <a:r>
              <a:rPr lang="zh-TW" altLang="zh-TW" sz="2400" dirty="0" smtClean="0"/>
              <a:t>便具有比較優勢</a:t>
            </a:r>
            <a:r>
              <a:rPr lang="zh-TW" altLang="zh-TW" sz="2400" dirty="0" smtClean="0"/>
              <a:t>。</a:t>
            </a:r>
            <a:endParaRPr lang="zh-TW" altLang="zh-TW" sz="2400" dirty="0" smtClean="0"/>
          </a:p>
        </p:txBody>
      </p:sp>
      <p:sp>
        <p:nvSpPr>
          <p:cNvPr id="7" name="標題 1"/>
          <p:cNvSpPr txBox="1">
            <a:spLocks/>
          </p:cNvSpPr>
          <p:nvPr/>
        </p:nvSpPr>
        <p:spPr>
          <a:xfrm>
            <a:off x="0" y="332656"/>
            <a:ext cx="7498080" cy="936104"/>
          </a:xfrm>
          <a:prstGeom prst="rect">
            <a:avLst/>
          </a:prstGeom>
        </p:spPr>
        <p:txBody>
          <a:bodyPr>
            <a:normAutofit/>
          </a:bodyPr>
          <a:lstStyle/>
          <a:p>
            <a:pPr lvl="0">
              <a:spcBef>
                <a:spcPct val="0"/>
              </a:spcBef>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3.3   </a:t>
            </a:r>
            <a:r>
              <a:rPr lang="zh-TW" altLang="zh-TW" sz="4000" b="1" dirty="0" smtClean="0"/>
              <a:t>知識</a:t>
            </a:r>
            <a:r>
              <a:rPr lang="zh-TW" altLang="en-US" sz="4000" b="1" dirty="0" smtClean="0"/>
              <a:t>的</a:t>
            </a:r>
            <a:r>
              <a:rPr lang="zh-TW" altLang="en-US" sz="4000" b="1" dirty="0" smtClean="0"/>
              <a:t>利用的論述</a:t>
            </a: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15</a:t>
            </a:fld>
            <a:endParaRPr lang="zh-TW" altLang="en-US"/>
          </a:p>
        </p:txBody>
      </p:sp>
      <p:sp>
        <p:nvSpPr>
          <p:cNvPr id="6" name="內容版面配置區 2"/>
          <p:cNvSpPr txBox="1">
            <a:spLocks/>
          </p:cNvSpPr>
          <p:nvPr/>
        </p:nvSpPr>
        <p:spPr>
          <a:xfrm>
            <a:off x="1259632" y="1340768"/>
            <a:ext cx="7704856" cy="5040560"/>
          </a:xfrm>
          <a:prstGeom prst="rect">
            <a:avLst/>
          </a:prstGeom>
        </p:spPr>
        <p:txBody>
          <a:bodyPr>
            <a:noAutofit/>
          </a:bodyPr>
          <a:lstStyle/>
          <a:p>
            <a:pPr marL="514350" indent="-514350">
              <a:buFont typeface="+mj-lt"/>
              <a:buAutoNum type="arabicPeriod"/>
            </a:pPr>
            <a:r>
              <a:rPr lang="en-US" altLang="zh-TW" sz="2800" dirty="0" err="1" smtClean="0"/>
              <a:t>Lewin</a:t>
            </a:r>
            <a:r>
              <a:rPr lang="en-US" altLang="zh-TW" sz="2800" dirty="0" smtClean="0"/>
              <a:t> </a:t>
            </a:r>
            <a:r>
              <a:rPr lang="en-US" altLang="zh-TW" sz="2800" dirty="0" smtClean="0"/>
              <a:t>and </a:t>
            </a:r>
            <a:r>
              <a:rPr lang="en-US" altLang="zh-TW" sz="2800" dirty="0" err="1" smtClean="0"/>
              <a:t>Baetjer</a:t>
            </a:r>
            <a:r>
              <a:rPr lang="zh-TW" altLang="en-US" sz="2800" dirty="0" smtClean="0"/>
              <a:t> </a:t>
            </a:r>
            <a:r>
              <a:rPr lang="en-US" altLang="zh-TW" sz="2800" dirty="0" smtClean="0"/>
              <a:t>(2011)</a:t>
            </a:r>
            <a:r>
              <a:rPr lang="zh-TW" altLang="en-US" sz="2800" dirty="0" smtClean="0"/>
              <a:t> </a:t>
            </a:r>
            <a:r>
              <a:rPr lang="zh-TW" altLang="zh-TW" sz="2800" dirty="0" smtClean="0"/>
              <a:t>從</a:t>
            </a:r>
            <a:r>
              <a:rPr lang="zh-TW" altLang="zh-TW" sz="2800" dirty="0" smtClean="0"/>
              <a:t>奧派的資本理論去建構企業理論</a:t>
            </a:r>
            <a:r>
              <a:rPr lang="zh-TW" altLang="zh-TW" sz="2800" dirty="0" smtClean="0"/>
              <a:t>。企業家</a:t>
            </a:r>
            <a:r>
              <a:rPr lang="zh-TW" altLang="zh-TW" sz="2800" dirty="0" smtClean="0"/>
              <a:t>若缺乏資本財，也是徒具企業家精神</a:t>
            </a:r>
            <a:r>
              <a:rPr lang="zh-TW" altLang="zh-TW" sz="2800" dirty="0" smtClean="0"/>
              <a:t>。</a:t>
            </a:r>
            <a:endParaRPr lang="en-US" altLang="zh-TW" sz="2800" dirty="0" smtClean="0"/>
          </a:p>
          <a:p>
            <a:pPr marL="514350" indent="-514350">
              <a:buFont typeface="+mj-lt"/>
              <a:buAutoNum type="arabicPeriod"/>
            </a:pPr>
            <a:r>
              <a:rPr lang="zh-TW" altLang="zh-TW" sz="2800" dirty="0" smtClean="0"/>
              <a:t>當</a:t>
            </a:r>
            <a:r>
              <a:rPr lang="zh-TW" altLang="zh-TW" sz="2800" dirty="0" smtClean="0"/>
              <a:t>企業內部存在特殊資本財，邏輯上就不難引申到路德維希．拉赫曼 </a:t>
            </a:r>
            <a:r>
              <a:rPr lang="en-US" altLang="zh-TW" sz="2800" dirty="0" smtClean="0"/>
              <a:t>(Ludwig </a:t>
            </a:r>
            <a:r>
              <a:rPr lang="en-US" altLang="zh-TW" sz="2800" dirty="0" err="1" smtClean="0"/>
              <a:t>Lachmann</a:t>
            </a:r>
            <a:r>
              <a:rPr lang="en-US" altLang="zh-TW" sz="2800" dirty="0" smtClean="0"/>
              <a:t>) </a:t>
            </a:r>
            <a:r>
              <a:rPr lang="zh-TW" altLang="zh-TW" sz="2800" dirty="0" smtClean="0"/>
              <a:t>所強調的異質資本財。</a:t>
            </a:r>
            <a:endParaRPr lang="en-US" altLang="zh-TW" sz="2800" dirty="0" smtClean="0"/>
          </a:p>
          <a:p>
            <a:pPr marL="514350" indent="-514350">
              <a:buFont typeface="+mj-lt"/>
              <a:buAutoNum type="arabicPeriod"/>
            </a:pPr>
            <a:endParaRPr lang="en-US" altLang="zh-TW" sz="2800" dirty="0" smtClean="0"/>
          </a:p>
          <a:p>
            <a:pPr marL="514350" indent="-514350">
              <a:buFont typeface="+mj-lt"/>
              <a:buAutoNum type="arabicPeriod"/>
            </a:pPr>
            <a:endParaRPr lang="en-US" altLang="zh-TW" sz="2800" dirty="0" smtClean="0"/>
          </a:p>
          <a:p>
            <a:pPr marL="514350" indent="-514350">
              <a:buFont typeface="+mj-lt"/>
              <a:buAutoNum type="arabicPeriod"/>
            </a:pPr>
            <a:endParaRPr lang="zh-TW" altLang="zh-TW" sz="2800" dirty="0"/>
          </a:p>
        </p:txBody>
      </p:sp>
      <p:sp>
        <p:nvSpPr>
          <p:cNvPr id="7" name="標題 1"/>
          <p:cNvSpPr txBox="1">
            <a:spLocks/>
          </p:cNvSpPr>
          <p:nvPr/>
        </p:nvSpPr>
        <p:spPr>
          <a:xfrm>
            <a:off x="0" y="332656"/>
            <a:ext cx="7498080" cy="936104"/>
          </a:xfrm>
          <a:prstGeom prst="rect">
            <a:avLst/>
          </a:prstGeom>
        </p:spPr>
        <p:txBody>
          <a:bodyPr>
            <a:normAutofit/>
          </a:bodyPr>
          <a:lstStyle/>
          <a:p>
            <a:pPr lvl="0">
              <a:spcBef>
                <a:spcPct val="0"/>
              </a:spcBef>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3.4</a:t>
            </a:r>
            <a:r>
              <a:rPr kumimoji="0" lang="zh-TW" altLang="en-US"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   </a:t>
            </a:r>
            <a:r>
              <a:rPr lang="zh-TW" altLang="zh-TW" sz="4000" b="1" dirty="0" smtClean="0"/>
              <a:t>異質資本</a:t>
            </a:r>
            <a:r>
              <a:rPr lang="zh-TW" altLang="en-US" sz="4000" b="1" dirty="0" smtClean="0"/>
              <a:t>的論述</a:t>
            </a: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691680" y="1412776"/>
            <a:ext cx="6912768" cy="1368152"/>
          </a:xfrm>
        </p:spPr>
        <p:txBody>
          <a:bodyPr>
            <a:normAutofit/>
          </a:bodyPr>
          <a:lstStyle/>
          <a:p>
            <a:pPr>
              <a:lnSpc>
                <a:spcPct val="100000"/>
              </a:lnSpc>
            </a:pPr>
            <a:r>
              <a:rPr lang="en-US" altLang="zh-TW" sz="6000" cap="none" dirty="0" smtClean="0">
                <a:solidFill>
                  <a:schemeClr val="accent5">
                    <a:lumMod val="50000"/>
                  </a:schemeClr>
                </a:solidFill>
                <a:effectLst/>
                <a:latin typeface="Arial" pitchFamily="34" charset="0"/>
                <a:ea typeface="Cambria Math" pitchFamily="18" charset="0"/>
                <a:cs typeface="Arial" pitchFamily="34" charset="0"/>
              </a:rPr>
              <a:t>4. </a:t>
            </a:r>
            <a:r>
              <a:rPr lang="zh-TW" altLang="en-US" sz="6000" dirty="0" smtClean="0"/>
              <a:t>城市</a:t>
            </a:r>
            <a:r>
              <a:rPr lang="zh-TW" altLang="en-US" sz="6000" dirty="0" smtClean="0"/>
              <a:t>更新</a:t>
            </a:r>
            <a:endParaRPr lang="zh-TW" altLang="en-US" sz="6000" dirty="0">
              <a:solidFill>
                <a:srgbClr val="FF0000"/>
              </a:solidFill>
            </a:endParaRPr>
          </a:p>
        </p:txBody>
      </p:sp>
      <p:sp>
        <p:nvSpPr>
          <p:cNvPr id="5" name="投影片編號版面配置區 4"/>
          <p:cNvSpPr>
            <a:spLocks noGrp="1"/>
          </p:cNvSpPr>
          <p:nvPr>
            <p:ph type="sldNum" sz="quarter" idx="12"/>
          </p:nvPr>
        </p:nvSpPr>
        <p:spPr/>
        <p:txBody>
          <a:bodyPr/>
          <a:lstStyle/>
          <a:p>
            <a:fld id="{A86442B7-F7A6-44F5-A940-BF91B5A1AE3C}" type="slidenum">
              <a:rPr lang="en-US" altLang="zh-TW" smtClean="0">
                <a:solidFill>
                  <a:srgbClr val="FFFFFF"/>
                </a:solidFill>
              </a:rPr>
              <a:pPr/>
              <a:t>16</a:t>
            </a:fld>
            <a:endParaRPr lang="zh-TW"/>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17</a:t>
            </a:fld>
            <a:endParaRPr lang="zh-TW" altLang="en-US"/>
          </a:p>
        </p:txBody>
      </p:sp>
      <p:sp>
        <p:nvSpPr>
          <p:cNvPr id="6" name="內容版面配置區 2"/>
          <p:cNvSpPr txBox="1">
            <a:spLocks/>
          </p:cNvSpPr>
          <p:nvPr/>
        </p:nvSpPr>
        <p:spPr>
          <a:xfrm>
            <a:off x="1259632" y="1340768"/>
            <a:ext cx="7344816" cy="5040560"/>
          </a:xfrm>
          <a:prstGeom prst="rect">
            <a:avLst/>
          </a:prstGeom>
        </p:spPr>
        <p:txBody>
          <a:bodyPr>
            <a:noAutofit/>
          </a:bodyPr>
          <a:lstStyle/>
          <a:p>
            <a:pPr marL="641350" lvl="0" indent="-641350">
              <a:spcBef>
                <a:spcPts val="600"/>
              </a:spcBef>
              <a:buSzPct val="100000"/>
              <a:buFont typeface="+mj-lt"/>
              <a:buAutoNum type="arabicPeriod"/>
              <a:defRPr/>
            </a:pPr>
            <a:r>
              <a:rPr lang="zh-TW" altLang="zh-TW" sz="2800" dirty="0" smtClean="0"/>
              <a:t>逆</a:t>
            </a:r>
            <a:r>
              <a:rPr lang="zh-TW" altLang="zh-TW" sz="2800" dirty="0" smtClean="0"/>
              <a:t>共有地之</a:t>
            </a:r>
            <a:r>
              <a:rPr lang="zh-TW" altLang="zh-TW" sz="2800" dirty="0" smtClean="0"/>
              <a:t>悲劇</a:t>
            </a:r>
            <a:r>
              <a:rPr lang="zh-TW" altLang="zh-TW" sz="2400" dirty="0" smtClean="0"/>
              <a:t> </a:t>
            </a:r>
            <a:r>
              <a:rPr lang="en-US" altLang="zh-TW" sz="2400" dirty="0" smtClean="0"/>
              <a:t>(</a:t>
            </a:r>
            <a:r>
              <a:rPr lang="en-US" altLang="zh-TW" sz="2400" dirty="0" smtClean="0"/>
              <a:t>Tragedy of </a:t>
            </a:r>
            <a:r>
              <a:rPr lang="en-US" altLang="zh-TW" sz="2400" dirty="0" err="1" smtClean="0"/>
              <a:t>Anticommons</a:t>
            </a:r>
            <a:r>
              <a:rPr lang="en-US" altLang="zh-TW" sz="2400" dirty="0" smtClean="0"/>
              <a:t>)</a:t>
            </a:r>
            <a:r>
              <a:rPr lang="zh-TW" altLang="en-US" sz="2400" dirty="0" smtClean="0"/>
              <a:t> </a:t>
            </a:r>
            <a:r>
              <a:rPr lang="zh-TW" altLang="en-US" sz="2800" dirty="0" smtClean="0"/>
              <a:t>：</a:t>
            </a:r>
            <a:endParaRPr lang="en-US" altLang="zh-TW" sz="2800" dirty="0" smtClean="0"/>
          </a:p>
          <a:p>
            <a:pPr marL="1098550" lvl="1" indent="-641350">
              <a:spcBef>
                <a:spcPts val="600"/>
              </a:spcBef>
              <a:buSzPct val="100000"/>
              <a:buFont typeface="Arial" pitchFamily="34" charset="0"/>
              <a:buChar char="•"/>
              <a:defRPr/>
            </a:pPr>
            <a:r>
              <a:rPr lang="zh-TW" altLang="zh-TW" sz="2400" dirty="0" smtClean="0"/>
              <a:t>過度</a:t>
            </a:r>
            <a:r>
              <a:rPr lang="zh-TW" altLang="zh-TW" sz="2400" dirty="0" smtClean="0"/>
              <a:t>分割的私有財產權不僅無法有效率地發揮資源的生產力，也時常會發生財產權之間的使用衝突</a:t>
            </a:r>
            <a:r>
              <a:rPr lang="zh-TW" altLang="zh-TW" sz="2400" dirty="0" smtClean="0"/>
              <a:t>。</a:t>
            </a:r>
            <a:endParaRPr lang="en-US" altLang="zh-TW" sz="2400" dirty="0" smtClean="0"/>
          </a:p>
          <a:p>
            <a:pPr marL="1098550" lvl="1" indent="-641350">
              <a:spcBef>
                <a:spcPts val="600"/>
              </a:spcBef>
              <a:buSzPct val="100000"/>
              <a:buFont typeface="Arial" pitchFamily="34" charset="0"/>
              <a:buChar char="•"/>
              <a:defRPr/>
            </a:pPr>
            <a:r>
              <a:rPr lang="en-US" altLang="zh-TW" sz="2400" dirty="0" smtClean="0"/>
              <a:t>(</a:t>
            </a:r>
            <a:r>
              <a:rPr lang="en-US" altLang="zh-TW" sz="2400" dirty="0" smtClean="0"/>
              <a:t>Heller 1998</a:t>
            </a:r>
            <a:r>
              <a:rPr lang="en-US" altLang="zh-TW" sz="2400" dirty="0" smtClean="0"/>
              <a:t>)</a:t>
            </a:r>
          </a:p>
          <a:p>
            <a:pPr marL="641350" indent="-641350">
              <a:spcBef>
                <a:spcPts val="600"/>
              </a:spcBef>
              <a:buSzPct val="100000"/>
              <a:buFont typeface="+mj-lt"/>
              <a:buAutoNum type="arabicPeriod"/>
              <a:defRPr/>
            </a:pPr>
            <a:r>
              <a:rPr lang="zh-TW" altLang="zh-TW" sz="2800" dirty="0" smtClean="0"/>
              <a:t>哈耶克在《自由秩序的原理</a:t>
            </a:r>
            <a:r>
              <a:rPr lang="zh-TW" altLang="zh-TW" sz="2800" dirty="0" smtClean="0"/>
              <a:t>》</a:t>
            </a:r>
            <a:r>
              <a:rPr lang="zh-TW" altLang="en-US" sz="2800" dirty="0" smtClean="0"/>
              <a:t>提到：</a:t>
            </a:r>
            <a:endParaRPr lang="en-US" altLang="zh-TW" sz="2800" dirty="0" smtClean="0"/>
          </a:p>
          <a:p>
            <a:pPr marL="1098550" lvl="1" indent="-641350">
              <a:spcBef>
                <a:spcPts val="600"/>
              </a:spcBef>
              <a:buSzPct val="100000"/>
              <a:buFont typeface="Arial" pitchFamily="34" charset="0"/>
              <a:buChar char="•"/>
              <a:defRPr/>
            </a:pPr>
            <a:r>
              <a:rPr lang="zh-TW" altLang="zh-TW" sz="2400" dirty="0" smtClean="0"/>
              <a:t>城市</a:t>
            </a:r>
            <a:r>
              <a:rPr lang="zh-TW" altLang="zh-TW" sz="2400" dirty="0" smtClean="0"/>
              <a:t>生活因居家緊密，若財產權制度的分割過於簡單，自由契約經常無法解決鄰居效果帶來的爭端。 </a:t>
            </a:r>
            <a:endParaRPr lang="en-US" altLang="zh-TW" sz="2400" dirty="0" smtClean="0"/>
          </a:p>
          <a:p>
            <a:pPr marL="1098550" lvl="1" indent="-641350">
              <a:spcBef>
                <a:spcPts val="600"/>
              </a:spcBef>
              <a:buSzPct val="100000"/>
              <a:buFont typeface="Arial" pitchFamily="34" charset="0"/>
              <a:buChar char="•"/>
              <a:defRPr/>
            </a:pPr>
            <a:r>
              <a:rPr lang="en-US" altLang="zh-TW" sz="2400" dirty="0" smtClean="0"/>
              <a:t>(</a:t>
            </a:r>
            <a:r>
              <a:rPr lang="en-US" altLang="zh-TW" sz="2400" dirty="0" smtClean="0"/>
              <a:t>Hayek, 1960)</a:t>
            </a:r>
            <a:endParaRPr lang="zh-TW" altLang="en-US" sz="2400" dirty="0" smtClean="0">
              <a:latin typeface="Arial" pitchFamily="34" charset="0"/>
              <a:ea typeface="新細明體" pitchFamily="18" charset="-120"/>
              <a:cs typeface="Arial" pitchFamily="34" charset="0"/>
            </a:endParaRPr>
          </a:p>
          <a:p>
            <a:pPr marL="641350" lvl="0" indent="-641350">
              <a:spcBef>
                <a:spcPts val="600"/>
              </a:spcBef>
              <a:buSzPct val="100000"/>
              <a:buFont typeface="+mj-lt"/>
              <a:buAutoNum type="arabicPeriod"/>
              <a:defRPr/>
            </a:pPr>
            <a:endParaRPr kumimoji="0" lang="zh-TW" altLang="en-US" sz="2800" b="0" i="0" u="none" strike="noStrike" kern="1200" cap="none" spc="0" normalizeH="0" baseline="0" noProof="0" dirty="0">
              <a:ln>
                <a:noFill/>
              </a:ln>
              <a:solidFill>
                <a:schemeClr val="tx1"/>
              </a:solidFill>
              <a:effectLst/>
              <a:uLnTx/>
              <a:uFillTx/>
              <a:latin typeface="Arial" pitchFamily="34" charset="0"/>
              <a:ea typeface="新細明體" pitchFamily="18" charset="-120"/>
              <a:cs typeface="Arial" pitchFamily="34" charset="0"/>
            </a:endParaRPr>
          </a:p>
        </p:txBody>
      </p:sp>
      <p:sp>
        <p:nvSpPr>
          <p:cNvPr id="7" name="標題 1"/>
          <p:cNvSpPr txBox="1">
            <a:spLocks/>
          </p:cNvSpPr>
          <p:nvPr/>
        </p:nvSpPr>
        <p:spPr>
          <a:xfrm>
            <a:off x="0" y="332656"/>
            <a:ext cx="7498080" cy="936104"/>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4.1  </a:t>
            </a:r>
            <a:r>
              <a:rPr kumimoji="0" lang="zh-TW" altLang="en-US"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  </a:t>
            </a:r>
            <a:r>
              <a:rPr lang="zh-TW" altLang="en-US" sz="4000" b="1" dirty="0" smtClean="0">
                <a:solidFill>
                  <a:schemeClr val="accent5">
                    <a:lumMod val="75000"/>
                  </a:schemeClr>
                </a:solidFill>
                <a:latin typeface="新細明體" pitchFamily="18" charset="-120"/>
                <a:ea typeface="新細明體" pitchFamily="18" charset="-120"/>
                <a:cs typeface="Arial" pitchFamily="34" charset="0"/>
              </a:rPr>
              <a:t>新時代</a:t>
            </a:r>
            <a:r>
              <a:rPr lang="zh-TW" altLang="en-US" sz="4000" b="1" dirty="0" smtClean="0">
                <a:solidFill>
                  <a:schemeClr val="accent5">
                    <a:lumMod val="75000"/>
                  </a:schemeClr>
                </a:solidFill>
                <a:latin typeface="新細明體" pitchFamily="18" charset="-120"/>
                <a:ea typeface="新細明體" pitchFamily="18" charset="-120"/>
                <a:cs typeface="Arial" pitchFamily="34" charset="0"/>
              </a:rPr>
              <a:t>的問題</a:t>
            </a: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18</a:t>
            </a:fld>
            <a:endParaRPr lang="zh-TW" altLang="en-US"/>
          </a:p>
        </p:txBody>
      </p:sp>
      <p:sp>
        <p:nvSpPr>
          <p:cNvPr id="6" name="內容版面配置區 2"/>
          <p:cNvSpPr txBox="1">
            <a:spLocks/>
          </p:cNvSpPr>
          <p:nvPr/>
        </p:nvSpPr>
        <p:spPr>
          <a:xfrm>
            <a:off x="1259632" y="1340768"/>
            <a:ext cx="7704856" cy="5040560"/>
          </a:xfrm>
          <a:prstGeom prst="rect">
            <a:avLst/>
          </a:prstGeom>
        </p:spPr>
        <p:txBody>
          <a:bodyPr>
            <a:noAutofit/>
          </a:bodyPr>
          <a:lstStyle/>
          <a:p>
            <a:pPr marL="641350" lvl="0" indent="-641350">
              <a:spcBef>
                <a:spcPts val="600"/>
              </a:spcBef>
              <a:buSzPct val="100000"/>
              <a:buFont typeface="+mj-lt"/>
              <a:buAutoNum type="arabicPeriod"/>
              <a:defRPr/>
            </a:pPr>
            <a:r>
              <a:rPr lang="zh-TW" altLang="zh-TW" sz="2800" dirty="0" smtClean="0"/>
              <a:t>譬如</a:t>
            </a:r>
            <a:r>
              <a:rPr lang="zh-TW" altLang="en-US" sz="2800" dirty="0" smtClean="0"/>
              <a:t>：</a:t>
            </a:r>
            <a:endParaRPr lang="en-US" altLang="zh-TW" sz="2800" dirty="0" smtClean="0"/>
          </a:p>
          <a:p>
            <a:pPr marL="1098550" lvl="1" indent="-641350">
              <a:spcBef>
                <a:spcPts val="600"/>
              </a:spcBef>
              <a:buSzPct val="100000"/>
              <a:buFont typeface="Arial" pitchFamily="34" charset="0"/>
              <a:buChar char="•"/>
              <a:defRPr/>
            </a:pPr>
            <a:r>
              <a:rPr lang="zh-TW" altLang="zh-TW" sz="2400" dirty="0" smtClean="0"/>
              <a:t>在</a:t>
            </a:r>
            <a:r>
              <a:rPr lang="zh-TW" altLang="zh-TW" sz="2400" dirty="0" smtClean="0"/>
              <a:t>一棟財產權分層擁有的老舊大樓，就存在急於拆樓重建之財產權所有者與不願拆樓重建之財產權所有者間的權利衝突</a:t>
            </a:r>
            <a:r>
              <a:rPr lang="zh-TW" altLang="zh-TW" sz="2400" dirty="0" smtClean="0"/>
              <a:t>。</a:t>
            </a:r>
            <a:endParaRPr lang="en-US" altLang="zh-TW" sz="2400" dirty="0" smtClean="0"/>
          </a:p>
          <a:p>
            <a:pPr marL="641350" lvl="0" indent="-641350">
              <a:spcBef>
                <a:spcPts val="600"/>
              </a:spcBef>
              <a:buSzPct val="100000"/>
              <a:buFont typeface="+mj-lt"/>
              <a:buAutoNum type="arabicPeriod"/>
              <a:defRPr/>
            </a:pPr>
            <a:r>
              <a:rPr lang="zh-TW" altLang="zh-TW" sz="2800" dirty="0" smtClean="0"/>
              <a:t>市場機制</a:t>
            </a:r>
            <a:r>
              <a:rPr lang="zh-TW" altLang="en-US" sz="2800" dirty="0" smtClean="0"/>
              <a:t>不容易</a:t>
            </a:r>
            <a:r>
              <a:rPr lang="zh-TW" altLang="zh-TW" sz="2800" dirty="0" smtClean="0"/>
              <a:t>解決</a:t>
            </a:r>
            <a:r>
              <a:rPr lang="zh-TW" altLang="en-US" sz="2800" dirty="0" smtClean="0"/>
              <a:t>：</a:t>
            </a:r>
            <a:endParaRPr lang="en-US" altLang="zh-TW" sz="2800" dirty="0" smtClean="0"/>
          </a:p>
          <a:p>
            <a:pPr marL="1098550" lvl="1" indent="-641350">
              <a:spcBef>
                <a:spcPts val="600"/>
              </a:spcBef>
              <a:buSzPct val="100000"/>
              <a:buFont typeface="Arial" pitchFamily="34" charset="0"/>
              <a:buChar char="•"/>
              <a:defRPr/>
            </a:pPr>
            <a:r>
              <a:rPr lang="zh-TW" altLang="zh-TW" sz="2400" dirty="0" smtClean="0"/>
              <a:t>若</a:t>
            </a:r>
            <a:r>
              <a:rPr lang="zh-TW" altLang="zh-TW" sz="2400" dirty="0" smtClean="0"/>
              <a:t>不欲政府權力介入，就只能重新調整私有財產權</a:t>
            </a:r>
            <a:r>
              <a:rPr lang="zh-TW" altLang="zh-TW" sz="2400" dirty="0" smtClean="0"/>
              <a:t>結構</a:t>
            </a:r>
            <a:endParaRPr lang="en-US" altLang="zh-TW" sz="2400" dirty="0" smtClean="0"/>
          </a:p>
          <a:p>
            <a:pPr marL="641350" lvl="0" indent="-641350">
              <a:spcBef>
                <a:spcPts val="600"/>
              </a:spcBef>
              <a:buSzPct val="100000"/>
              <a:buFont typeface="+mj-lt"/>
              <a:buAutoNum type="arabicPeriod"/>
              <a:defRPr/>
            </a:pPr>
            <a:r>
              <a:rPr lang="zh-TW" altLang="en-US" sz="2800" dirty="0" smtClean="0"/>
              <a:t>解方：</a:t>
            </a:r>
            <a:endParaRPr lang="en-US" altLang="zh-TW" sz="2800" dirty="0" smtClean="0"/>
          </a:p>
          <a:p>
            <a:pPr marL="1098550" lvl="1" indent="-641350">
              <a:spcBef>
                <a:spcPts val="600"/>
              </a:spcBef>
              <a:buSzPct val="100000"/>
              <a:buFont typeface="Arial" pitchFamily="34" charset="0"/>
              <a:buChar char="•"/>
              <a:defRPr/>
            </a:pPr>
            <a:r>
              <a:rPr lang="zh-TW" altLang="zh-TW" sz="2400" dirty="0" smtClean="0"/>
              <a:t>在</a:t>
            </a:r>
            <a:r>
              <a:rPr lang="zh-TW" altLang="zh-TW" sz="2400" dirty="0" smtClean="0"/>
              <a:t>法律上要求每棟集體居住而分層擁有之大樓，必須在使用超過一定年限時，以多數決方式決定是否要拆樓重建。</a:t>
            </a:r>
            <a:endParaRPr kumimoji="0" lang="zh-TW" altLang="en-US" sz="2400" b="0" i="0" u="none" strike="noStrike" kern="1200" cap="none" spc="0" normalizeH="0" baseline="0" noProof="0" dirty="0">
              <a:ln>
                <a:noFill/>
              </a:ln>
              <a:solidFill>
                <a:schemeClr val="tx1"/>
              </a:solidFill>
              <a:effectLst/>
              <a:uLnTx/>
              <a:uFillTx/>
              <a:latin typeface="Arial" pitchFamily="34" charset="0"/>
              <a:ea typeface="新細明體" pitchFamily="18" charset="-120"/>
              <a:cs typeface="Arial" pitchFamily="34" charset="0"/>
            </a:endParaRPr>
          </a:p>
        </p:txBody>
      </p:sp>
      <p:sp>
        <p:nvSpPr>
          <p:cNvPr id="7" name="標題 1"/>
          <p:cNvSpPr txBox="1">
            <a:spLocks/>
          </p:cNvSpPr>
          <p:nvPr/>
        </p:nvSpPr>
        <p:spPr>
          <a:xfrm>
            <a:off x="0" y="332656"/>
            <a:ext cx="7498080" cy="936104"/>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4.2   </a:t>
            </a:r>
            <a:r>
              <a:rPr kumimoji="0" lang="zh-TW" altLang="en-US"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可能的解方</a:t>
            </a: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691680" y="1412776"/>
            <a:ext cx="6912768" cy="1368152"/>
          </a:xfrm>
        </p:spPr>
        <p:txBody>
          <a:bodyPr>
            <a:normAutofit/>
          </a:bodyPr>
          <a:lstStyle/>
          <a:p>
            <a:pPr>
              <a:lnSpc>
                <a:spcPct val="100000"/>
              </a:lnSpc>
            </a:pPr>
            <a:r>
              <a:rPr lang="en-US" altLang="zh-TW" sz="6000" cap="none" dirty="0" smtClean="0">
                <a:solidFill>
                  <a:schemeClr val="accent5">
                    <a:lumMod val="50000"/>
                  </a:schemeClr>
                </a:solidFill>
                <a:effectLst/>
                <a:latin typeface="Arial" pitchFamily="34" charset="0"/>
                <a:ea typeface="Cambria Math" pitchFamily="18" charset="0"/>
                <a:cs typeface="Arial" pitchFamily="34" charset="0"/>
              </a:rPr>
              <a:t>5.</a:t>
            </a:r>
            <a:r>
              <a:rPr lang="zh-TW" altLang="en-US" sz="6000" cap="none" dirty="0" smtClean="0">
                <a:solidFill>
                  <a:schemeClr val="accent5">
                    <a:lumMod val="50000"/>
                  </a:schemeClr>
                </a:solidFill>
                <a:effectLst/>
                <a:latin typeface="Arial" pitchFamily="34" charset="0"/>
                <a:ea typeface="Cambria Math" pitchFamily="18" charset="0"/>
                <a:cs typeface="Arial" pitchFamily="34" charset="0"/>
              </a:rPr>
              <a:t> </a:t>
            </a:r>
            <a:r>
              <a:rPr lang="zh-TW" altLang="zh-TW" sz="6000" dirty="0" smtClean="0"/>
              <a:t>勞動經濟學</a:t>
            </a:r>
            <a:endParaRPr lang="zh-TW" altLang="en-US" sz="6000" dirty="0">
              <a:solidFill>
                <a:srgbClr val="FF0000"/>
              </a:solidFill>
            </a:endParaRPr>
          </a:p>
        </p:txBody>
      </p:sp>
      <p:sp>
        <p:nvSpPr>
          <p:cNvPr id="5" name="投影片編號版面配置區 4"/>
          <p:cNvSpPr>
            <a:spLocks noGrp="1"/>
          </p:cNvSpPr>
          <p:nvPr>
            <p:ph type="sldNum" sz="quarter" idx="12"/>
          </p:nvPr>
        </p:nvSpPr>
        <p:spPr/>
        <p:txBody>
          <a:bodyPr/>
          <a:lstStyle/>
          <a:p>
            <a:fld id="{A86442B7-F7A6-44F5-A940-BF91B5A1AE3C}" type="slidenum">
              <a:rPr lang="en-US" altLang="zh-TW" smtClean="0">
                <a:solidFill>
                  <a:srgbClr val="FFFFFF"/>
                </a:solidFill>
              </a:rPr>
              <a:pPr/>
              <a:t>19</a:t>
            </a:fld>
            <a:endParaRPr lang="zh-TW"/>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691680" y="1412776"/>
            <a:ext cx="6912768" cy="1368152"/>
          </a:xfrm>
        </p:spPr>
        <p:txBody>
          <a:bodyPr>
            <a:normAutofit/>
          </a:bodyPr>
          <a:lstStyle/>
          <a:p>
            <a:pPr lvl="0">
              <a:lnSpc>
                <a:spcPct val="100000"/>
              </a:lnSpc>
            </a:pPr>
            <a:r>
              <a:rPr lang="en-US" altLang="zh-TW" sz="6000" cap="none" dirty="0" smtClean="0">
                <a:solidFill>
                  <a:schemeClr val="accent5">
                    <a:lumMod val="50000"/>
                  </a:schemeClr>
                </a:solidFill>
                <a:effectLst/>
                <a:latin typeface="Arial" pitchFamily="34" charset="0"/>
                <a:ea typeface="Cambria Math" pitchFamily="18" charset="0"/>
                <a:cs typeface="Arial" pitchFamily="34" charset="0"/>
              </a:rPr>
              <a:t>1. </a:t>
            </a:r>
            <a:r>
              <a:rPr lang="zh-TW" altLang="en-US" sz="6000" cap="none" dirty="0" smtClean="0">
                <a:solidFill>
                  <a:schemeClr val="accent5">
                    <a:lumMod val="50000"/>
                  </a:schemeClr>
                </a:solidFill>
                <a:effectLst/>
                <a:latin typeface="Arial" pitchFamily="34" charset="0"/>
                <a:ea typeface="Cambria Math" pitchFamily="18" charset="0"/>
                <a:cs typeface="Arial" pitchFamily="34" charset="0"/>
              </a:rPr>
              <a:t>前言</a:t>
            </a:r>
            <a:endParaRPr lang="zh-TW" altLang="en-US" sz="6000" dirty="0">
              <a:solidFill>
                <a:srgbClr val="FF0000"/>
              </a:solidFill>
            </a:endParaRPr>
          </a:p>
        </p:txBody>
      </p:sp>
      <p:sp>
        <p:nvSpPr>
          <p:cNvPr id="5" name="投影片編號版面配置區 4"/>
          <p:cNvSpPr>
            <a:spLocks noGrp="1"/>
          </p:cNvSpPr>
          <p:nvPr>
            <p:ph type="sldNum" sz="quarter" idx="12"/>
          </p:nvPr>
        </p:nvSpPr>
        <p:spPr/>
        <p:txBody>
          <a:bodyPr/>
          <a:lstStyle/>
          <a:p>
            <a:fld id="{A86442B7-F7A6-44F5-A940-BF91B5A1AE3C}" type="slidenum">
              <a:rPr lang="en-US" altLang="zh-TW" smtClean="0">
                <a:solidFill>
                  <a:srgbClr val="FFFFFF"/>
                </a:solidFill>
              </a:rPr>
              <a:pPr/>
              <a:t>2</a:t>
            </a:fld>
            <a:endParaRPr lang="zh-TW"/>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20</a:t>
            </a:fld>
            <a:endParaRPr lang="zh-TW" altLang="en-US"/>
          </a:p>
        </p:txBody>
      </p:sp>
      <p:sp>
        <p:nvSpPr>
          <p:cNvPr id="6" name="內容版面配置區 2"/>
          <p:cNvSpPr txBox="1">
            <a:spLocks/>
          </p:cNvSpPr>
          <p:nvPr/>
        </p:nvSpPr>
        <p:spPr>
          <a:xfrm>
            <a:off x="1259632" y="1340768"/>
            <a:ext cx="7704856" cy="5040560"/>
          </a:xfrm>
          <a:prstGeom prst="rect">
            <a:avLst/>
          </a:prstGeom>
        </p:spPr>
        <p:txBody>
          <a:bodyPr>
            <a:noAutofit/>
          </a:bodyPr>
          <a:lstStyle/>
          <a:p>
            <a:pPr marL="641350" lvl="0" indent="-641350">
              <a:lnSpc>
                <a:spcPct val="150000"/>
              </a:lnSpc>
              <a:spcBef>
                <a:spcPts val="600"/>
              </a:spcBef>
              <a:buSzPct val="100000"/>
              <a:buFont typeface="Arial" pitchFamily="34" charset="0"/>
              <a:buChar char="•"/>
              <a:defRPr/>
            </a:pPr>
            <a:r>
              <a:rPr lang="zh-TW" altLang="zh-TW" sz="2800" dirty="0" smtClean="0"/>
              <a:t>新古典經濟學的生產理論沒有企業家，把勞動力視為和資本與土地類似的角色，亦即在給定生產目標和勞動市場決定的薪資率下，依邊際法則決定最適需要量。</a:t>
            </a:r>
            <a:endParaRPr kumimoji="0" lang="zh-TW" altLang="en-US" sz="2800" b="0" i="0" u="none" strike="noStrike" kern="1200" cap="none" spc="0" normalizeH="0" baseline="0" noProof="0" dirty="0">
              <a:ln>
                <a:noFill/>
              </a:ln>
              <a:solidFill>
                <a:schemeClr val="tx1"/>
              </a:solidFill>
              <a:effectLst/>
              <a:uLnTx/>
              <a:uFillTx/>
              <a:latin typeface="Arial" pitchFamily="34" charset="0"/>
              <a:ea typeface="新細明體" pitchFamily="18" charset="-120"/>
              <a:cs typeface="Arial" pitchFamily="34" charset="0"/>
            </a:endParaRPr>
          </a:p>
        </p:txBody>
      </p:sp>
      <p:sp>
        <p:nvSpPr>
          <p:cNvPr id="7" name="標題 1"/>
          <p:cNvSpPr txBox="1">
            <a:spLocks/>
          </p:cNvSpPr>
          <p:nvPr/>
        </p:nvSpPr>
        <p:spPr>
          <a:xfrm>
            <a:off x="0" y="332656"/>
            <a:ext cx="7498080" cy="936104"/>
          </a:xfrm>
          <a:prstGeom prst="rect">
            <a:avLst/>
          </a:prstGeom>
        </p:spPr>
        <p:txBody>
          <a:bodyPr>
            <a:normAutofit/>
          </a:bodyPr>
          <a:lstStyle/>
          <a:p>
            <a:pPr lvl="0">
              <a:spcBef>
                <a:spcPct val="0"/>
              </a:spcBef>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5.1   </a:t>
            </a:r>
            <a:r>
              <a:rPr lang="zh-TW" altLang="zh-TW" sz="4000" b="1" dirty="0" smtClean="0"/>
              <a:t>新</a:t>
            </a:r>
            <a:r>
              <a:rPr lang="zh-TW" altLang="zh-TW" sz="4000" b="1" dirty="0" smtClean="0"/>
              <a:t>古典經濟學的</a:t>
            </a:r>
            <a:r>
              <a:rPr lang="zh-TW" altLang="zh-TW" sz="4000" b="1" dirty="0" smtClean="0"/>
              <a:t>邊際</a:t>
            </a:r>
            <a:r>
              <a:rPr lang="zh-TW" altLang="zh-TW" sz="4000" b="1" dirty="0" smtClean="0"/>
              <a:t>法則</a:t>
            </a: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21</a:t>
            </a:fld>
            <a:endParaRPr lang="zh-TW" altLang="en-US"/>
          </a:p>
        </p:txBody>
      </p:sp>
      <p:sp>
        <p:nvSpPr>
          <p:cNvPr id="6" name="內容版面配置區 2"/>
          <p:cNvSpPr txBox="1">
            <a:spLocks/>
          </p:cNvSpPr>
          <p:nvPr/>
        </p:nvSpPr>
        <p:spPr>
          <a:xfrm>
            <a:off x="1259632" y="1340768"/>
            <a:ext cx="7704856" cy="5040560"/>
          </a:xfrm>
          <a:prstGeom prst="rect">
            <a:avLst/>
          </a:prstGeom>
        </p:spPr>
        <p:txBody>
          <a:bodyPr>
            <a:noAutofit/>
          </a:bodyPr>
          <a:lstStyle/>
          <a:p>
            <a:pPr marL="514350" indent="-514350">
              <a:buFont typeface="+mj-lt"/>
              <a:buAutoNum type="arabicPeriod"/>
            </a:pPr>
            <a:r>
              <a:rPr lang="en-US" altLang="zh-TW" sz="2800" dirty="0" err="1" smtClean="0"/>
              <a:t>Mises</a:t>
            </a:r>
            <a:r>
              <a:rPr lang="en-US" altLang="zh-TW" sz="2800" dirty="0" smtClean="0"/>
              <a:t> </a:t>
            </a:r>
            <a:r>
              <a:rPr lang="zh-TW" altLang="en-US" sz="2800" dirty="0" smtClean="0"/>
              <a:t>：每個人都有企業家精神。</a:t>
            </a:r>
            <a:endParaRPr lang="en-US" altLang="zh-TW" sz="2800" dirty="0" smtClean="0"/>
          </a:p>
          <a:p>
            <a:pPr marL="514350" indent="-514350">
              <a:buFont typeface="+mj-lt"/>
              <a:buAutoNum type="arabicPeriod"/>
            </a:pPr>
            <a:r>
              <a:rPr lang="en-US" altLang="zh-TW" sz="2800" dirty="0" err="1" smtClean="0"/>
              <a:t>Boettke</a:t>
            </a:r>
            <a:r>
              <a:rPr lang="en-US" altLang="zh-TW" sz="2800" dirty="0" smtClean="0"/>
              <a:t> </a:t>
            </a:r>
            <a:r>
              <a:rPr lang="en-US" altLang="zh-TW" sz="2800" dirty="0" smtClean="0"/>
              <a:t>and </a:t>
            </a:r>
            <a:r>
              <a:rPr lang="en-US" altLang="zh-TW" sz="2800" dirty="0" smtClean="0"/>
              <a:t>Luther</a:t>
            </a:r>
            <a:r>
              <a:rPr lang="zh-TW" altLang="en-US" sz="2800" dirty="0" smtClean="0"/>
              <a:t> </a:t>
            </a:r>
            <a:r>
              <a:rPr lang="en-US" altLang="zh-TW" sz="2800" dirty="0" smtClean="0"/>
              <a:t>(2012 )</a:t>
            </a:r>
            <a:r>
              <a:rPr lang="zh-TW" altLang="en-US" sz="2800" dirty="0" smtClean="0"/>
              <a:t>：</a:t>
            </a:r>
            <a:endParaRPr lang="en-US" altLang="zh-TW" sz="2800" dirty="0" smtClean="0"/>
          </a:p>
          <a:p>
            <a:pPr marL="914400" lvl="1" indent="-457200">
              <a:buFont typeface="Arial" pitchFamily="34" charset="0"/>
              <a:buChar char="•"/>
            </a:pPr>
            <a:r>
              <a:rPr lang="zh-TW" altLang="zh-TW" sz="2400" dirty="0" smtClean="0"/>
              <a:t>將</a:t>
            </a:r>
            <a:r>
              <a:rPr lang="zh-TW" altLang="zh-TW" sz="2400" dirty="0" smtClean="0"/>
              <a:t>企業家精神引入勞動</a:t>
            </a:r>
            <a:r>
              <a:rPr lang="zh-TW" altLang="zh-TW" sz="2400" dirty="0" smtClean="0"/>
              <a:t>市場</a:t>
            </a:r>
            <a:r>
              <a:rPr lang="zh-TW" altLang="zh-TW" sz="2400" dirty="0" smtClean="0"/>
              <a:t>。</a:t>
            </a:r>
            <a:endParaRPr lang="en-US" altLang="zh-TW" sz="2400" dirty="0" smtClean="0"/>
          </a:p>
          <a:p>
            <a:pPr marL="914400" lvl="1" indent="-457200">
              <a:buFont typeface="Arial" pitchFamily="34" charset="0"/>
              <a:buChar char="•"/>
            </a:pPr>
            <a:r>
              <a:rPr lang="zh-TW" altLang="zh-TW" sz="2400" dirty="0" smtClean="0"/>
              <a:t>認為</a:t>
            </a:r>
            <a:r>
              <a:rPr lang="zh-TW" altLang="zh-TW" sz="2400" dirty="0" smtClean="0"/>
              <a:t>勞動者不僅會在崗位上不斷地精進自己以追求高薪，或開發新的能力以獲取更高職位，也會在勞動市場中尋找更好的就業機會以一展長才</a:t>
            </a:r>
            <a:r>
              <a:rPr lang="zh-TW" altLang="zh-TW" sz="2400" dirty="0" smtClean="0"/>
              <a:t>。</a:t>
            </a:r>
            <a:endParaRPr lang="en-US" altLang="zh-TW" sz="2400" dirty="0" smtClean="0"/>
          </a:p>
          <a:p>
            <a:pPr marL="914400" lvl="1" indent="-457200">
              <a:buFont typeface="Arial" pitchFamily="34" charset="0"/>
              <a:buChar char="•"/>
            </a:pPr>
            <a:r>
              <a:rPr lang="en-US" altLang="zh-TW" sz="2400" dirty="0" smtClean="0"/>
              <a:t> </a:t>
            </a:r>
            <a:r>
              <a:rPr lang="en-US" altLang="zh-TW" sz="2400" dirty="0" smtClean="0"/>
              <a:t>(</a:t>
            </a:r>
            <a:r>
              <a:rPr lang="en-US" altLang="zh-TW" sz="2400" dirty="0" err="1" smtClean="0"/>
              <a:t>Boettke</a:t>
            </a:r>
            <a:r>
              <a:rPr lang="en-US" altLang="zh-TW" sz="2400" dirty="0" smtClean="0"/>
              <a:t> and Luther, 2012 ) </a:t>
            </a:r>
            <a:endParaRPr lang="zh-TW" altLang="zh-TW" sz="2400" dirty="0"/>
          </a:p>
        </p:txBody>
      </p:sp>
      <p:sp>
        <p:nvSpPr>
          <p:cNvPr id="7" name="標題 1"/>
          <p:cNvSpPr txBox="1">
            <a:spLocks/>
          </p:cNvSpPr>
          <p:nvPr/>
        </p:nvSpPr>
        <p:spPr>
          <a:xfrm>
            <a:off x="0" y="332656"/>
            <a:ext cx="7498080" cy="936104"/>
          </a:xfrm>
          <a:prstGeom prst="rect">
            <a:avLst/>
          </a:prstGeom>
        </p:spPr>
        <p:txBody>
          <a:bodyPr>
            <a:normAutofit/>
          </a:bodyPr>
          <a:lstStyle/>
          <a:p>
            <a:pPr lvl="0">
              <a:spcBef>
                <a:spcPct val="0"/>
              </a:spcBef>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5.2  </a:t>
            </a:r>
            <a:r>
              <a:rPr kumimoji="0" lang="zh-TW" altLang="en-US"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 </a:t>
            </a:r>
            <a:r>
              <a:rPr lang="zh-TW" altLang="zh-TW" sz="4000" b="1" dirty="0" smtClean="0"/>
              <a:t>勞動</a:t>
            </a:r>
            <a:r>
              <a:rPr lang="zh-TW" altLang="en-US" sz="4000" b="1" dirty="0" smtClean="0"/>
              <a:t>力</a:t>
            </a:r>
            <a:r>
              <a:rPr lang="zh-TW" altLang="en-US" sz="4000" b="1" dirty="0" smtClean="0"/>
              <a:t>的</a:t>
            </a:r>
            <a:r>
              <a:rPr lang="zh-TW" altLang="zh-TW" sz="4000" b="1" dirty="0" smtClean="0"/>
              <a:t>企業家精神</a:t>
            </a: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22</a:t>
            </a:fld>
            <a:endParaRPr lang="zh-TW" altLang="en-US"/>
          </a:p>
        </p:txBody>
      </p:sp>
      <p:sp>
        <p:nvSpPr>
          <p:cNvPr id="6" name="內容版面配置區 2"/>
          <p:cNvSpPr txBox="1">
            <a:spLocks/>
          </p:cNvSpPr>
          <p:nvPr/>
        </p:nvSpPr>
        <p:spPr>
          <a:xfrm>
            <a:off x="1187624" y="1196752"/>
            <a:ext cx="7560840" cy="5112568"/>
          </a:xfrm>
          <a:prstGeom prst="rect">
            <a:avLst/>
          </a:prstGeom>
        </p:spPr>
        <p:txBody>
          <a:bodyPr>
            <a:noAutofit/>
          </a:bodyPr>
          <a:lstStyle/>
          <a:p>
            <a:pPr marL="641350" lvl="0" indent="-641350">
              <a:spcBef>
                <a:spcPts val="600"/>
              </a:spcBef>
              <a:buSzPct val="100000"/>
              <a:buFont typeface="+mj-lt"/>
              <a:buAutoNum type="arabicPeriod"/>
              <a:defRPr/>
            </a:pPr>
            <a:r>
              <a:rPr lang="zh-TW" altLang="zh-TW" sz="2800" dirty="0" smtClean="0"/>
              <a:t>但進入二十一世紀後，由於知識分工和創新需要異質知識的不斷重組，公司發展的遠景逐漸脫離創業者的視界和知識的範圍，有賴於兼具創業家精神之雇員的合作</a:t>
            </a:r>
            <a:r>
              <a:rPr lang="zh-TW" altLang="zh-TW" sz="2800" dirty="0" smtClean="0"/>
              <a:t>。</a:t>
            </a:r>
            <a:endParaRPr lang="en-US" altLang="zh-TW" sz="2800" dirty="0" smtClean="0"/>
          </a:p>
          <a:p>
            <a:pPr marL="641350" lvl="0" indent="-641350">
              <a:spcBef>
                <a:spcPts val="600"/>
              </a:spcBef>
              <a:buSzPct val="100000"/>
              <a:buFont typeface="+mj-lt"/>
              <a:buAutoNum type="arabicPeriod"/>
              <a:defRPr/>
            </a:pPr>
            <a:r>
              <a:rPr lang="zh-TW" altLang="zh-TW" sz="2800" dirty="0" smtClean="0"/>
              <a:t>谷歌</a:t>
            </a:r>
            <a:r>
              <a:rPr lang="zh-TW" altLang="zh-TW" sz="2800" dirty="0" smtClean="0"/>
              <a:t>公司不再</a:t>
            </a:r>
            <a:r>
              <a:rPr lang="zh-TW" altLang="zh-TW" sz="2800" dirty="0" smtClean="0"/>
              <a:t>是專業技師，也不再是知識</a:t>
            </a:r>
            <a:r>
              <a:rPr lang="zh-TW" altLang="zh-TW" sz="2800" dirty="0" smtClean="0"/>
              <a:t>勞工</a:t>
            </a:r>
            <a:r>
              <a:rPr lang="en-US" altLang="zh-TW" sz="2800" dirty="0" smtClean="0"/>
              <a:t>(Knowledge Workers)</a:t>
            </a:r>
            <a:r>
              <a:rPr lang="zh-TW" altLang="zh-TW" sz="2800" dirty="0" smtClean="0"/>
              <a:t>，而稱“</a:t>
            </a:r>
            <a:r>
              <a:rPr lang="zh-TW" altLang="zh-TW" sz="2800" dirty="0" smtClean="0"/>
              <a:t>睿智創師 ”</a:t>
            </a:r>
            <a:r>
              <a:rPr lang="en-US" altLang="zh-TW" sz="2800" dirty="0" smtClean="0"/>
              <a:t>(Smart Creator) </a:t>
            </a:r>
            <a:r>
              <a:rPr lang="zh-TW" altLang="zh-TW" sz="2800" dirty="0" smtClean="0"/>
              <a:t>。</a:t>
            </a:r>
            <a:endParaRPr lang="en-US" altLang="zh-TW" sz="2800" dirty="0" smtClean="0"/>
          </a:p>
        </p:txBody>
      </p:sp>
      <p:sp>
        <p:nvSpPr>
          <p:cNvPr id="7" name="標題 1"/>
          <p:cNvSpPr txBox="1">
            <a:spLocks/>
          </p:cNvSpPr>
          <p:nvPr/>
        </p:nvSpPr>
        <p:spPr>
          <a:xfrm>
            <a:off x="0" y="332656"/>
            <a:ext cx="7498080" cy="936104"/>
          </a:xfrm>
          <a:prstGeom prst="rect">
            <a:avLst/>
          </a:prstGeom>
        </p:spPr>
        <p:txBody>
          <a:bodyPr>
            <a:normAutofit/>
          </a:bodyPr>
          <a:lstStyle/>
          <a:p>
            <a:pPr lvl="0">
              <a:spcBef>
                <a:spcPct val="0"/>
              </a:spcBef>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5.3   </a:t>
            </a:r>
            <a:r>
              <a:rPr lang="zh-TW" altLang="zh-TW" sz="4000" b="1" dirty="0" smtClean="0"/>
              <a:t>谷歌公司</a:t>
            </a:r>
            <a:r>
              <a:rPr lang="zh-TW" altLang="zh-TW" sz="4000" b="1" dirty="0" smtClean="0"/>
              <a:t>睿智創師 </a:t>
            </a: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23</a:t>
            </a:fld>
            <a:endParaRPr lang="zh-TW" altLang="en-US"/>
          </a:p>
        </p:txBody>
      </p:sp>
      <p:sp>
        <p:nvSpPr>
          <p:cNvPr id="6" name="內容版面配置區 2"/>
          <p:cNvSpPr txBox="1">
            <a:spLocks/>
          </p:cNvSpPr>
          <p:nvPr/>
        </p:nvSpPr>
        <p:spPr>
          <a:xfrm>
            <a:off x="1259632" y="1340768"/>
            <a:ext cx="7704856" cy="5040560"/>
          </a:xfrm>
          <a:prstGeom prst="rect">
            <a:avLst/>
          </a:prstGeom>
        </p:spPr>
        <p:txBody>
          <a:bodyPr>
            <a:noAutofit/>
          </a:bodyPr>
          <a:lstStyle/>
          <a:p>
            <a:pPr marL="514350" lvl="0" indent="-514350">
              <a:buFont typeface="+mj-lt"/>
              <a:buAutoNum type="arabicPeriod"/>
            </a:pPr>
            <a:r>
              <a:rPr lang="zh-TW" altLang="zh-TW" sz="2800" dirty="0" smtClean="0"/>
              <a:t>睿智創師並非全新的概念。</a:t>
            </a:r>
            <a:endParaRPr lang="zh-TW" altLang="en-US" sz="2800" dirty="0" smtClean="0">
              <a:latin typeface="Arial" pitchFamily="34" charset="0"/>
              <a:ea typeface="新細明體" pitchFamily="18" charset="-120"/>
              <a:cs typeface="Arial" pitchFamily="34" charset="0"/>
            </a:endParaRPr>
          </a:p>
          <a:p>
            <a:pPr marL="914400" lvl="1" indent="-457200">
              <a:buFont typeface="Arial" pitchFamily="34" charset="0"/>
              <a:buChar char="•"/>
            </a:pPr>
            <a:r>
              <a:rPr lang="zh-TW" altLang="zh-TW" sz="2400" dirty="0" smtClean="0"/>
              <a:t>傳統上</a:t>
            </a:r>
            <a:r>
              <a:rPr lang="zh-TW" altLang="zh-TW" sz="2400" dirty="0" smtClean="0"/>
              <a:t>，會計事務所或律師事務所提拔表現傑出的雇員為事務所的新</a:t>
            </a:r>
            <a:r>
              <a:rPr lang="zh-TW" altLang="zh-TW" sz="2400" dirty="0" smtClean="0"/>
              <a:t>夥伴，</a:t>
            </a:r>
            <a:r>
              <a:rPr lang="zh-TW" altLang="zh-TW" sz="2400" dirty="0" smtClean="0"/>
              <a:t>因為他們的成果塑造了公司的未來方向</a:t>
            </a:r>
            <a:r>
              <a:rPr lang="zh-TW" altLang="zh-TW" sz="2400" dirty="0" smtClean="0"/>
              <a:t>。</a:t>
            </a:r>
            <a:endParaRPr lang="en-US" altLang="zh-TW" sz="2400" dirty="0" smtClean="0"/>
          </a:p>
          <a:p>
            <a:pPr marL="514350" indent="-514350">
              <a:buFont typeface="+mj-lt"/>
              <a:buAutoNum type="arabicPeriod"/>
            </a:pPr>
            <a:r>
              <a:rPr lang="zh-TW" altLang="zh-TW" sz="2800" dirty="0" smtClean="0"/>
              <a:t>當員工</a:t>
            </a:r>
            <a:r>
              <a:rPr lang="zh-TW" altLang="zh-TW" sz="2800" dirty="0" smtClean="0"/>
              <a:t>以其知識參與公司未來方向的決策時</a:t>
            </a:r>
            <a:r>
              <a:rPr lang="zh-TW" altLang="zh-TW" sz="2800" dirty="0" smtClean="0"/>
              <a:t>，將</a:t>
            </a:r>
            <a:r>
              <a:rPr lang="zh-TW" altLang="zh-TW" sz="2800" dirty="0" smtClean="0"/>
              <a:t>不再只是完全的受雇</a:t>
            </a:r>
            <a:r>
              <a:rPr lang="zh-TW" altLang="zh-TW" sz="2800" dirty="0" smtClean="0"/>
              <a:t>者。</a:t>
            </a:r>
            <a:endParaRPr lang="en-US" altLang="zh-TW" sz="2800" dirty="0" smtClean="0"/>
          </a:p>
          <a:p>
            <a:pPr marL="514350" indent="-514350">
              <a:buFont typeface="+mj-lt"/>
              <a:buAutoNum type="arabicPeriod"/>
            </a:pPr>
            <a:r>
              <a:rPr lang="zh-TW" altLang="zh-TW" sz="2800" dirty="0" smtClean="0"/>
              <a:t>當他們分擔</a:t>
            </a:r>
            <a:r>
              <a:rPr lang="zh-TW" altLang="zh-TW" sz="2800" dirty="0" smtClean="0"/>
              <a:t>企業家的部分角色後</a:t>
            </a:r>
            <a:r>
              <a:rPr lang="zh-TW" altLang="zh-TW" sz="2800" dirty="0" smtClean="0"/>
              <a:t>，</a:t>
            </a:r>
            <a:r>
              <a:rPr lang="zh-TW" altLang="en-US" sz="2800" dirty="0" smtClean="0"/>
              <a:t>其</a:t>
            </a:r>
            <a:r>
              <a:rPr lang="zh-TW" altLang="zh-TW" sz="2800" dirty="0" smtClean="0"/>
              <a:t>薪資率將</a:t>
            </a:r>
            <a:r>
              <a:rPr lang="zh-TW" altLang="zh-TW" sz="2800" dirty="0" smtClean="0"/>
              <a:t>不再完全決定於勞動</a:t>
            </a:r>
            <a:r>
              <a:rPr lang="zh-TW" altLang="zh-TW" sz="2800" dirty="0" smtClean="0"/>
              <a:t>市場。</a:t>
            </a:r>
            <a:endParaRPr lang="en-US" altLang="zh-TW" sz="2800" dirty="0" smtClean="0"/>
          </a:p>
          <a:p>
            <a:pPr marL="914400" lvl="1" indent="-457200">
              <a:buFont typeface="Arial" pitchFamily="34" charset="0"/>
              <a:buChar char="•"/>
            </a:pPr>
            <a:r>
              <a:rPr lang="zh-TW" altLang="zh-TW" sz="2400" dirty="0" smtClean="0"/>
              <a:t>因企業家角色</a:t>
            </a:r>
            <a:r>
              <a:rPr lang="zh-TW" altLang="zh-TW" sz="2400" dirty="0" smtClean="0"/>
              <a:t>那一部分並不存在市場</a:t>
            </a:r>
            <a:r>
              <a:rPr lang="zh-TW" altLang="zh-TW" sz="2400" dirty="0" smtClean="0"/>
              <a:t>。</a:t>
            </a:r>
            <a:endParaRPr lang="en-US" altLang="zh-TW" sz="2400" dirty="0" smtClean="0"/>
          </a:p>
          <a:p>
            <a:pPr marL="914400" lvl="1" indent="-457200">
              <a:buFont typeface="Arial" pitchFamily="34" charset="0"/>
              <a:buChar char="•"/>
            </a:pPr>
            <a:r>
              <a:rPr lang="en-US" altLang="zh-TW" sz="2400" dirty="0" smtClean="0"/>
              <a:t>(</a:t>
            </a:r>
            <a:r>
              <a:rPr lang="en-US" altLang="zh-TW" sz="2400" dirty="0" err="1" smtClean="0"/>
              <a:t>Zheng</a:t>
            </a:r>
            <a:r>
              <a:rPr lang="en-US" altLang="zh-TW" sz="2400" dirty="0" smtClean="0"/>
              <a:t>, 2016)</a:t>
            </a:r>
            <a:endParaRPr lang="zh-TW" altLang="zh-TW" sz="2400" dirty="0"/>
          </a:p>
        </p:txBody>
      </p:sp>
      <p:sp>
        <p:nvSpPr>
          <p:cNvPr id="7" name="標題 1"/>
          <p:cNvSpPr txBox="1">
            <a:spLocks/>
          </p:cNvSpPr>
          <p:nvPr/>
        </p:nvSpPr>
        <p:spPr>
          <a:xfrm>
            <a:off x="0" y="332656"/>
            <a:ext cx="7498080" cy="936104"/>
          </a:xfrm>
          <a:prstGeom prst="rect">
            <a:avLst/>
          </a:prstGeom>
        </p:spPr>
        <p:txBody>
          <a:bodyPr>
            <a:normAutofit/>
          </a:bodyPr>
          <a:lstStyle/>
          <a:p>
            <a:pPr lvl="0">
              <a:spcBef>
                <a:spcPct val="0"/>
              </a:spcBef>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5.4   </a:t>
            </a:r>
            <a:r>
              <a:rPr lang="zh-TW" altLang="zh-TW" sz="4000" b="1" dirty="0" smtClean="0"/>
              <a:t>睿智</a:t>
            </a:r>
            <a:r>
              <a:rPr lang="zh-TW" altLang="zh-TW" sz="4000" b="1" dirty="0" smtClean="0"/>
              <a:t>創</a:t>
            </a:r>
            <a:r>
              <a:rPr lang="zh-TW" altLang="zh-TW" sz="4000" b="1" dirty="0" smtClean="0"/>
              <a:t>師</a:t>
            </a:r>
            <a:r>
              <a:rPr lang="zh-TW" altLang="en-US" sz="4000" b="1" dirty="0" smtClean="0"/>
              <a:t>的</a:t>
            </a:r>
            <a:r>
              <a:rPr lang="zh-TW" altLang="zh-TW" sz="4000" b="1" dirty="0" smtClean="0"/>
              <a:t>企業家精神</a:t>
            </a: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691680" y="1412776"/>
            <a:ext cx="6912768" cy="1368152"/>
          </a:xfrm>
        </p:spPr>
        <p:txBody>
          <a:bodyPr>
            <a:normAutofit/>
          </a:bodyPr>
          <a:lstStyle/>
          <a:p>
            <a:pPr>
              <a:lnSpc>
                <a:spcPct val="100000"/>
              </a:lnSpc>
            </a:pPr>
            <a:r>
              <a:rPr lang="en-US" altLang="zh-TW" sz="6000" cap="none" dirty="0" smtClean="0">
                <a:solidFill>
                  <a:schemeClr val="accent5">
                    <a:lumMod val="50000"/>
                  </a:schemeClr>
                </a:solidFill>
                <a:effectLst/>
                <a:latin typeface="Arial" pitchFamily="34" charset="0"/>
                <a:ea typeface="Cambria Math" pitchFamily="18" charset="0"/>
                <a:cs typeface="Arial" pitchFamily="34" charset="0"/>
              </a:rPr>
              <a:t>6.</a:t>
            </a:r>
            <a:r>
              <a:rPr lang="zh-TW" altLang="en-US" sz="6000" cap="none" dirty="0" smtClean="0">
                <a:solidFill>
                  <a:schemeClr val="accent5">
                    <a:lumMod val="50000"/>
                  </a:schemeClr>
                </a:solidFill>
                <a:effectLst/>
                <a:latin typeface="Arial" pitchFamily="34" charset="0"/>
                <a:ea typeface="Cambria Math" pitchFamily="18" charset="0"/>
                <a:cs typeface="Arial" pitchFamily="34" charset="0"/>
              </a:rPr>
              <a:t> </a:t>
            </a:r>
            <a:r>
              <a:rPr lang="zh-TW" altLang="zh-TW" sz="6000" dirty="0" smtClean="0"/>
              <a:t>其他</a:t>
            </a:r>
            <a:r>
              <a:rPr lang="zh-TW" altLang="zh-TW" sz="6000" dirty="0" smtClean="0"/>
              <a:t>的應用</a:t>
            </a:r>
            <a:r>
              <a:rPr lang="zh-TW" altLang="zh-TW" sz="6000" dirty="0" smtClean="0"/>
              <a:t>理論</a:t>
            </a:r>
            <a:endParaRPr lang="zh-TW" altLang="en-US" sz="6000" dirty="0">
              <a:solidFill>
                <a:srgbClr val="FF0000"/>
              </a:solidFill>
            </a:endParaRPr>
          </a:p>
        </p:txBody>
      </p:sp>
      <p:sp>
        <p:nvSpPr>
          <p:cNvPr id="5" name="投影片編號版面配置區 4"/>
          <p:cNvSpPr>
            <a:spLocks noGrp="1"/>
          </p:cNvSpPr>
          <p:nvPr>
            <p:ph type="sldNum" sz="quarter" idx="12"/>
          </p:nvPr>
        </p:nvSpPr>
        <p:spPr/>
        <p:txBody>
          <a:bodyPr/>
          <a:lstStyle/>
          <a:p>
            <a:fld id="{A86442B7-F7A6-44F5-A940-BF91B5A1AE3C}" type="slidenum">
              <a:rPr lang="en-US" altLang="zh-TW" smtClean="0">
                <a:solidFill>
                  <a:srgbClr val="FFFFFF"/>
                </a:solidFill>
              </a:rPr>
              <a:pPr/>
              <a:t>24</a:t>
            </a:fld>
            <a:endParaRPr lang="zh-TW"/>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25</a:t>
            </a:fld>
            <a:endParaRPr lang="zh-TW" altLang="en-US"/>
          </a:p>
        </p:txBody>
      </p:sp>
      <p:sp>
        <p:nvSpPr>
          <p:cNvPr id="6" name="內容版面配置區 2"/>
          <p:cNvSpPr txBox="1">
            <a:spLocks/>
          </p:cNvSpPr>
          <p:nvPr/>
        </p:nvSpPr>
        <p:spPr>
          <a:xfrm>
            <a:off x="1259632" y="1340768"/>
            <a:ext cx="7704856" cy="5040560"/>
          </a:xfrm>
          <a:prstGeom prst="rect">
            <a:avLst/>
          </a:prstGeom>
        </p:spPr>
        <p:txBody>
          <a:bodyPr>
            <a:noAutofit/>
          </a:bodyPr>
          <a:lstStyle/>
          <a:p>
            <a:pPr marL="641350" indent="-641350">
              <a:spcBef>
                <a:spcPts val="600"/>
              </a:spcBef>
              <a:buSzPct val="100000"/>
              <a:buFont typeface="+mj-lt"/>
              <a:buAutoNum type="arabicPeriod"/>
              <a:defRPr/>
            </a:pPr>
            <a:r>
              <a:rPr lang="zh-TW" altLang="en-US" sz="2800" b="1" dirty="0" smtClean="0">
                <a:solidFill>
                  <a:schemeClr val="accent5">
                    <a:lumMod val="75000"/>
                  </a:schemeClr>
                </a:solidFill>
                <a:latin typeface="Arial" pitchFamily="34" charset="0"/>
                <a:ea typeface="新細明體" pitchFamily="18" charset="-120"/>
                <a:cs typeface="Arial" pitchFamily="34" charset="0"/>
              </a:rPr>
              <a:t>爭議較小的</a:t>
            </a:r>
            <a:r>
              <a:rPr lang="zh-TW" altLang="en-US" sz="2800" b="1" dirty="0" smtClean="0">
                <a:solidFill>
                  <a:schemeClr val="accent5">
                    <a:lumMod val="75000"/>
                  </a:schemeClr>
                </a:solidFill>
                <a:latin typeface="Arial" pitchFamily="34" charset="0"/>
                <a:ea typeface="新細明體" pitchFamily="18" charset="-120"/>
                <a:cs typeface="Arial" pitchFamily="34" charset="0"/>
              </a:rPr>
              <a:t>理論</a:t>
            </a:r>
            <a:endParaRPr lang="zh-TW" altLang="en-US" sz="2800" b="1" dirty="0" smtClean="0">
              <a:solidFill>
                <a:schemeClr val="accent5">
                  <a:lumMod val="50000"/>
                </a:schemeClr>
              </a:solidFill>
              <a:latin typeface="Arial" pitchFamily="34" charset="0"/>
              <a:ea typeface="新細明體" pitchFamily="18" charset="-120"/>
              <a:cs typeface="Arial" pitchFamily="34" charset="0"/>
            </a:endParaRPr>
          </a:p>
          <a:p>
            <a:pPr marL="1098550" lvl="1" indent="-641350">
              <a:spcBef>
                <a:spcPts val="600"/>
              </a:spcBef>
              <a:buSzPct val="100000"/>
              <a:buFont typeface="+mj-lt"/>
              <a:buAutoNum type="arabicParenR"/>
              <a:defRPr/>
            </a:pPr>
            <a:r>
              <a:rPr lang="zh-TW" altLang="zh-TW" sz="2400" dirty="0" smtClean="0">
                <a:latin typeface="Arial" pitchFamily="34" charset="0"/>
                <a:cs typeface="Arial" pitchFamily="34" charset="0"/>
              </a:rPr>
              <a:t>法</a:t>
            </a:r>
            <a:r>
              <a:rPr lang="zh-TW" altLang="zh-TW" sz="2400" dirty="0" smtClean="0">
                <a:latin typeface="Arial" pitchFamily="34" charset="0"/>
                <a:cs typeface="Arial" pitchFamily="34" charset="0"/>
              </a:rPr>
              <a:t>與</a:t>
            </a:r>
            <a:r>
              <a:rPr lang="zh-TW" altLang="zh-TW" sz="2400" dirty="0" smtClean="0">
                <a:latin typeface="Arial" pitchFamily="34" charset="0"/>
                <a:cs typeface="Arial" pitchFamily="34" charset="0"/>
              </a:rPr>
              <a:t>經濟學</a:t>
            </a:r>
            <a:endParaRPr lang="en-US" altLang="zh-TW" sz="2400" dirty="0" smtClean="0">
              <a:latin typeface="Arial" pitchFamily="34" charset="0"/>
              <a:cs typeface="Arial" pitchFamily="34" charset="0"/>
            </a:endParaRPr>
          </a:p>
          <a:p>
            <a:pPr marL="1098550" lvl="1" indent="-641350">
              <a:spcBef>
                <a:spcPts val="600"/>
              </a:spcBef>
              <a:buSzPct val="100000"/>
              <a:buFont typeface="+mj-lt"/>
              <a:buAutoNum type="arabicParenR"/>
              <a:defRPr/>
            </a:pPr>
            <a:r>
              <a:rPr lang="zh-TW" altLang="zh-TW" sz="2400" dirty="0" smtClean="0">
                <a:latin typeface="Arial" pitchFamily="34" charset="0"/>
                <a:cs typeface="Arial" pitchFamily="34" charset="0"/>
              </a:rPr>
              <a:t>政治理論</a:t>
            </a:r>
            <a:r>
              <a:rPr lang="zh-TW" altLang="zh-TW" sz="2400" dirty="0" smtClean="0">
                <a:latin typeface="Arial" pitchFamily="34" charset="0"/>
                <a:cs typeface="Arial" pitchFamily="34" charset="0"/>
              </a:rPr>
              <a:t>。</a:t>
            </a:r>
            <a:endParaRPr lang="en-US" altLang="zh-TW" sz="2400" dirty="0" smtClean="0">
              <a:latin typeface="Arial" pitchFamily="34" charset="0"/>
              <a:cs typeface="Arial" pitchFamily="34" charset="0"/>
            </a:endParaRPr>
          </a:p>
          <a:p>
            <a:pPr marL="641350" indent="-641350">
              <a:spcBef>
                <a:spcPts val="600"/>
              </a:spcBef>
              <a:buSzPct val="100000"/>
              <a:buFont typeface="+mj-lt"/>
              <a:buAutoNum type="arabicPeriod"/>
              <a:defRPr/>
            </a:pPr>
            <a:r>
              <a:rPr lang="zh-TW" altLang="en-US" sz="2800" b="1" dirty="0" smtClean="0">
                <a:solidFill>
                  <a:schemeClr val="accent5">
                    <a:lumMod val="75000"/>
                  </a:schemeClr>
                </a:solidFill>
                <a:latin typeface="Arial" pitchFamily="34" charset="0"/>
                <a:ea typeface="新細明體" pitchFamily="18" charset="-120"/>
                <a:cs typeface="Arial" pitchFamily="34" charset="0"/>
              </a:rPr>
              <a:t>爭議較大的理論</a:t>
            </a:r>
            <a:endParaRPr lang="en-US" altLang="zh-TW" sz="2800" b="1" dirty="0" smtClean="0">
              <a:solidFill>
                <a:schemeClr val="accent5">
                  <a:lumMod val="75000"/>
                </a:schemeClr>
              </a:solidFill>
              <a:latin typeface="Arial" pitchFamily="34" charset="0"/>
              <a:ea typeface="新細明體" pitchFamily="18" charset="-120"/>
              <a:cs typeface="Arial" pitchFamily="34" charset="0"/>
            </a:endParaRPr>
          </a:p>
          <a:p>
            <a:pPr marL="1098550" lvl="1" indent="-641350">
              <a:spcBef>
                <a:spcPts val="600"/>
              </a:spcBef>
              <a:buSzPct val="100000"/>
              <a:buFont typeface="+mj-lt"/>
              <a:buAutoNum type="arabicParenR"/>
              <a:defRPr/>
            </a:pPr>
            <a:r>
              <a:rPr lang="zh-TW" altLang="en-US" sz="2400" dirty="0" smtClean="0">
                <a:solidFill>
                  <a:schemeClr val="accent5">
                    <a:lumMod val="75000"/>
                  </a:schemeClr>
                </a:solidFill>
                <a:latin typeface="Arial" pitchFamily="34" charset="0"/>
                <a:ea typeface="新細明體" pitchFamily="18" charset="-120"/>
                <a:cs typeface="Arial" pitchFamily="34" charset="0"/>
              </a:rPr>
              <a:t>福利</a:t>
            </a:r>
            <a:r>
              <a:rPr lang="zh-TW" altLang="en-US" sz="2400" dirty="0" smtClean="0">
                <a:solidFill>
                  <a:schemeClr val="accent5">
                    <a:lumMod val="75000"/>
                  </a:schemeClr>
                </a:solidFill>
                <a:latin typeface="Arial" pitchFamily="34" charset="0"/>
                <a:ea typeface="新細明體" pitchFamily="18" charset="-120"/>
                <a:cs typeface="Arial" pitchFamily="34" charset="0"/>
              </a:rPr>
              <a:t>經濟學</a:t>
            </a:r>
            <a:endParaRPr lang="en-US" altLang="zh-TW" sz="2400" dirty="0" smtClean="0">
              <a:solidFill>
                <a:schemeClr val="accent5">
                  <a:lumMod val="75000"/>
                </a:schemeClr>
              </a:solidFill>
              <a:latin typeface="Arial" pitchFamily="34" charset="0"/>
              <a:ea typeface="新細明體" pitchFamily="18" charset="-120"/>
              <a:cs typeface="Arial" pitchFamily="34" charset="0"/>
            </a:endParaRPr>
          </a:p>
          <a:p>
            <a:pPr marL="1098550" lvl="1" indent="-641350">
              <a:spcBef>
                <a:spcPts val="600"/>
              </a:spcBef>
              <a:buSzPct val="100000"/>
              <a:buFont typeface="+mj-lt"/>
              <a:buAutoNum type="arabicParenR"/>
              <a:defRPr/>
            </a:pPr>
            <a:r>
              <a:rPr lang="zh-TW" altLang="en-US" sz="2400" dirty="0" smtClean="0">
                <a:solidFill>
                  <a:schemeClr val="accent5">
                    <a:lumMod val="75000"/>
                  </a:schemeClr>
                </a:solidFill>
                <a:latin typeface="Arial" pitchFamily="34" charset="0"/>
                <a:ea typeface="新細明體" pitchFamily="18" charset="-120"/>
                <a:cs typeface="Arial" pitchFamily="34" charset="0"/>
              </a:rPr>
              <a:t>環境經濟學</a:t>
            </a:r>
            <a:endParaRPr lang="zh-TW" altLang="en-US" sz="2400" dirty="0" smtClean="0">
              <a:solidFill>
                <a:schemeClr val="accent5">
                  <a:lumMod val="50000"/>
                </a:schemeClr>
              </a:solidFill>
              <a:latin typeface="Arial" pitchFamily="34" charset="0"/>
              <a:ea typeface="新細明體" pitchFamily="18" charset="-120"/>
              <a:cs typeface="Arial" pitchFamily="34" charset="0"/>
            </a:endParaRPr>
          </a:p>
          <a:p>
            <a:pPr marL="641350" lvl="0" indent="-641350">
              <a:spcBef>
                <a:spcPts val="600"/>
              </a:spcBef>
              <a:buSzPct val="100000"/>
              <a:buFont typeface="+mj-lt"/>
              <a:buAutoNum type="arabicPeriod"/>
              <a:defRPr/>
            </a:pPr>
            <a:endParaRPr lang="en-US" altLang="zh-TW" sz="2800" dirty="0" smtClean="0">
              <a:latin typeface="Arial" pitchFamily="34" charset="0"/>
              <a:cs typeface="Arial" pitchFamily="34" charset="0"/>
            </a:endParaRPr>
          </a:p>
          <a:p>
            <a:pPr marL="641350" lvl="0" indent="-641350">
              <a:spcBef>
                <a:spcPts val="600"/>
              </a:spcBef>
              <a:buSzPct val="100000"/>
              <a:buFont typeface="+mj-lt"/>
              <a:buAutoNum type="arabicPeriod"/>
              <a:defRPr/>
            </a:pPr>
            <a:endParaRPr kumimoji="0" lang="zh-TW" altLang="en-US" sz="2800" b="0" i="0" u="none" strike="noStrike" kern="1200" cap="none" spc="0" normalizeH="0" baseline="0" noProof="0" dirty="0">
              <a:ln>
                <a:noFill/>
              </a:ln>
              <a:solidFill>
                <a:schemeClr val="tx1"/>
              </a:solidFill>
              <a:effectLst/>
              <a:uLnTx/>
              <a:uFillTx/>
              <a:latin typeface="Arial" pitchFamily="34" charset="0"/>
              <a:ea typeface="新細明體" pitchFamily="18" charset="-120"/>
              <a:cs typeface="Arial" pitchFamily="34" charset="0"/>
            </a:endParaRPr>
          </a:p>
        </p:txBody>
      </p:sp>
      <p:sp>
        <p:nvSpPr>
          <p:cNvPr id="7" name="標題 1"/>
          <p:cNvSpPr txBox="1">
            <a:spLocks/>
          </p:cNvSpPr>
          <p:nvPr/>
        </p:nvSpPr>
        <p:spPr>
          <a:xfrm>
            <a:off x="0" y="332656"/>
            <a:ext cx="7498080" cy="936104"/>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6.1</a:t>
            </a:r>
            <a:r>
              <a:rPr kumimoji="0" lang="en-US" altLang="zh-TW" sz="4000" b="1" i="0" u="none" strike="noStrike" kern="1200" cap="none" spc="0" normalizeH="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 </a:t>
            </a: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  </a:t>
            </a:r>
            <a:r>
              <a:rPr kumimoji="0" lang="zh-TW" altLang="en-US"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仍在</a:t>
            </a:r>
            <a:r>
              <a:rPr lang="zh-TW" altLang="en-US" sz="4000" b="1" dirty="0" smtClean="0">
                <a:solidFill>
                  <a:schemeClr val="accent5">
                    <a:lumMod val="75000"/>
                  </a:schemeClr>
                </a:solidFill>
                <a:latin typeface="新細明體" pitchFamily="18" charset="-120"/>
                <a:ea typeface="新細明體" pitchFamily="18" charset="-120"/>
                <a:cs typeface="Arial" pitchFamily="34" charset="0"/>
              </a:rPr>
              <a:t>爭議中</a:t>
            </a: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26</a:t>
            </a:fld>
            <a:endParaRPr lang="zh-TW" altLang="en-US"/>
          </a:p>
        </p:txBody>
      </p:sp>
      <p:sp>
        <p:nvSpPr>
          <p:cNvPr id="6" name="內容版面配置區 2"/>
          <p:cNvSpPr txBox="1">
            <a:spLocks/>
          </p:cNvSpPr>
          <p:nvPr/>
        </p:nvSpPr>
        <p:spPr>
          <a:xfrm>
            <a:off x="1259632" y="1340768"/>
            <a:ext cx="7200800" cy="5040560"/>
          </a:xfrm>
          <a:prstGeom prst="rect">
            <a:avLst/>
          </a:prstGeom>
        </p:spPr>
        <p:txBody>
          <a:bodyPr>
            <a:noAutofit/>
          </a:bodyPr>
          <a:lstStyle/>
          <a:p>
            <a:pPr>
              <a:lnSpc>
                <a:spcPct val="150000"/>
              </a:lnSpc>
            </a:pPr>
            <a:r>
              <a:rPr lang="zh-TW" altLang="zh-TW" sz="2800" dirty="0" smtClean="0"/>
              <a:t>奧</a:t>
            </a:r>
            <a:r>
              <a:rPr lang="zh-TW" altLang="zh-TW" sz="2800" dirty="0" smtClean="0"/>
              <a:t>派要進入政策</a:t>
            </a:r>
            <a:r>
              <a:rPr lang="zh-TW" altLang="zh-TW" sz="2800" dirty="0" smtClean="0"/>
              <a:t>理論</a:t>
            </a:r>
            <a:endParaRPr lang="en-US" altLang="zh-TW" sz="2800" dirty="0" smtClean="0"/>
          </a:p>
          <a:p>
            <a:pPr>
              <a:lnSpc>
                <a:spcPct val="150000"/>
              </a:lnSpc>
            </a:pPr>
            <a:r>
              <a:rPr lang="zh-TW" altLang="zh-TW" sz="2800" dirty="0" smtClean="0"/>
              <a:t>眼前</a:t>
            </a:r>
            <a:r>
              <a:rPr lang="zh-TW" altLang="zh-TW" sz="2800" dirty="0" smtClean="0"/>
              <a:t>還是荊棘遍野，</a:t>
            </a:r>
            <a:endParaRPr lang="en-US" altLang="zh-TW" sz="2800" dirty="0" smtClean="0"/>
          </a:p>
          <a:p>
            <a:pPr>
              <a:lnSpc>
                <a:spcPct val="150000"/>
              </a:lnSpc>
            </a:pPr>
            <a:r>
              <a:rPr lang="zh-TW" altLang="zh-TW" sz="2800" dirty="0" smtClean="0"/>
              <a:t>盼望</a:t>
            </a:r>
            <a:r>
              <a:rPr lang="zh-TW" altLang="zh-TW" sz="2800" dirty="0" smtClean="0"/>
              <a:t>更多有勇氣的追隨者。</a:t>
            </a:r>
            <a:endParaRPr lang="zh-TW" altLang="en-US" sz="2800" dirty="0" smtClean="0"/>
          </a:p>
          <a:p>
            <a:pPr marL="641350" lvl="0" indent="-641350">
              <a:spcBef>
                <a:spcPts val="600"/>
              </a:spcBef>
              <a:buSzPct val="100000"/>
              <a:buFont typeface="+mj-lt"/>
              <a:buAutoNum type="arabicPeriod"/>
              <a:defRPr/>
            </a:pPr>
            <a:endParaRPr lang="en-US" altLang="zh-TW" sz="2800" dirty="0" smtClean="0">
              <a:latin typeface="Arial" pitchFamily="34" charset="0"/>
              <a:cs typeface="Arial" pitchFamily="34" charset="0"/>
            </a:endParaRPr>
          </a:p>
          <a:p>
            <a:pPr marL="641350" lvl="0" indent="-641350">
              <a:spcBef>
                <a:spcPts val="600"/>
              </a:spcBef>
              <a:buSzPct val="100000"/>
              <a:buFont typeface="+mj-lt"/>
              <a:buAutoNum type="arabicPeriod"/>
              <a:defRPr/>
            </a:pPr>
            <a:endParaRPr kumimoji="0" lang="zh-TW" altLang="en-US" sz="2800" b="0" i="0" u="none" strike="noStrike" kern="1200" cap="none" spc="0" normalizeH="0" baseline="0" noProof="0" dirty="0">
              <a:ln>
                <a:noFill/>
              </a:ln>
              <a:solidFill>
                <a:schemeClr val="tx1"/>
              </a:solidFill>
              <a:effectLst/>
              <a:uLnTx/>
              <a:uFillTx/>
              <a:latin typeface="Arial" pitchFamily="34" charset="0"/>
              <a:ea typeface="新細明體" pitchFamily="18" charset="-120"/>
              <a:cs typeface="Arial" pitchFamily="34" charset="0"/>
            </a:endParaRPr>
          </a:p>
        </p:txBody>
      </p:sp>
      <p:sp>
        <p:nvSpPr>
          <p:cNvPr id="7" name="標題 1"/>
          <p:cNvSpPr txBox="1">
            <a:spLocks/>
          </p:cNvSpPr>
          <p:nvPr/>
        </p:nvSpPr>
        <p:spPr>
          <a:xfrm>
            <a:off x="0" y="332656"/>
            <a:ext cx="7498080" cy="936104"/>
          </a:xfrm>
          <a:prstGeom prst="rect">
            <a:avLst/>
          </a:prstGeom>
        </p:spPr>
        <p:txBody>
          <a:bodyPr>
            <a:normAutofit/>
          </a:bodyPr>
          <a:lstStyle/>
          <a:p>
            <a:pPr>
              <a:spcBef>
                <a:spcPct val="0"/>
              </a:spcBef>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6.2</a:t>
            </a:r>
            <a:r>
              <a:rPr kumimoji="0" lang="en-US" altLang="zh-TW" sz="4000" b="1" i="0" u="none" strike="noStrike" kern="1200" cap="none" spc="0" normalizeH="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 </a:t>
            </a: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  </a:t>
            </a:r>
            <a:r>
              <a:rPr lang="zh-TW" altLang="en-US" sz="4000" b="1" dirty="0" smtClean="0">
                <a:solidFill>
                  <a:srgbClr val="FF0000"/>
                </a:solidFill>
              </a:rPr>
              <a:t>結語</a:t>
            </a:r>
            <a:endParaRPr lang="en-US" altLang="zh-TW" sz="4000" b="1" dirty="0" smtClean="0">
              <a:solidFill>
                <a:srgbClr val="FF0000"/>
              </a:solidFill>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47664" y="1052736"/>
            <a:ext cx="4320480" cy="1080120"/>
          </a:xfrm>
        </p:spPr>
        <p:txBody>
          <a:bodyPr>
            <a:normAutofit/>
          </a:bodyPr>
          <a:lstStyle/>
          <a:p>
            <a:r>
              <a:rPr lang="en-US" altLang="zh-TW" sz="6000" dirty="0" smtClean="0">
                <a:solidFill>
                  <a:srgbClr val="FF0000"/>
                </a:solidFill>
              </a:rPr>
              <a:t>THANKS</a:t>
            </a:r>
            <a:r>
              <a:rPr lang="zh-TW" altLang="en-US" sz="6000" dirty="0" smtClean="0">
                <a:solidFill>
                  <a:srgbClr val="FF0000"/>
                </a:solidFill>
              </a:rPr>
              <a:t>！</a:t>
            </a:r>
            <a:endParaRPr lang="zh-TW" altLang="en-US" sz="6000" dirty="0">
              <a:solidFill>
                <a:srgbClr val="FF0000"/>
              </a:solidFill>
            </a:endParaRPr>
          </a:p>
        </p:txBody>
      </p:sp>
      <p:sp>
        <p:nvSpPr>
          <p:cNvPr id="3" name="文字版面配置區 2"/>
          <p:cNvSpPr>
            <a:spLocks noGrp="1"/>
          </p:cNvSpPr>
          <p:nvPr>
            <p:ph type="body" idx="2"/>
          </p:nvPr>
        </p:nvSpPr>
        <p:spPr>
          <a:xfrm>
            <a:off x="1763688" y="3501008"/>
            <a:ext cx="4896544" cy="2232248"/>
          </a:xfrm>
        </p:spPr>
        <p:txBody>
          <a:bodyPr>
            <a:noAutofit/>
          </a:bodyPr>
          <a:lstStyle/>
          <a:p>
            <a:r>
              <a:rPr lang="zh-TW" altLang="en-US" sz="2800" dirty="0" smtClean="0">
                <a:latin typeface="Arial" pitchFamily="34" charset="0"/>
                <a:ea typeface="標楷體" pitchFamily="65" charset="-120"/>
                <a:cs typeface="Arial" pitchFamily="34" charset="0"/>
              </a:rPr>
              <a:t>黃春興</a:t>
            </a:r>
            <a:endParaRPr lang="en-US" altLang="zh-TW" sz="2800" dirty="0" smtClean="0">
              <a:latin typeface="Arial" pitchFamily="34" charset="0"/>
              <a:ea typeface="標楷體" pitchFamily="65" charset="-120"/>
              <a:cs typeface="Arial" pitchFamily="34" charset="0"/>
            </a:endParaRPr>
          </a:p>
          <a:p>
            <a:r>
              <a:rPr lang="en-US" altLang="zh-TW" sz="2800" dirty="0" smtClean="0">
                <a:latin typeface="Arial" pitchFamily="34" charset="0"/>
                <a:ea typeface="標楷體" pitchFamily="65" charset="-120"/>
                <a:cs typeface="Arial" pitchFamily="34" charset="0"/>
                <a:hlinkClick r:id="rId2"/>
              </a:rPr>
              <a:t>cshwang@mx.nthu.edu.tw</a:t>
            </a:r>
            <a:endParaRPr lang="en-US" altLang="zh-TW" sz="2800" dirty="0" smtClean="0">
              <a:latin typeface="Arial" pitchFamily="34" charset="0"/>
              <a:ea typeface="標楷體" pitchFamily="65" charset="-120"/>
              <a:cs typeface="Arial" pitchFamily="34" charset="0"/>
            </a:endParaRPr>
          </a:p>
          <a:p>
            <a:r>
              <a:rPr lang="en-US" altLang="zh-TW" sz="2800" dirty="0" smtClean="0">
                <a:latin typeface="Arial" pitchFamily="34" charset="0"/>
                <a:ea typeface="標楷體" pitchFamily="65" charset="-120"/>
                <a:cs typeface="Arial" pitchFamily="34" charset="0"/>
                <a:hlinkClick r:id="rId3"/>
              </a:rPr>
              <a:t>hcs1101@gmail.com</a:t>
            </a:r>
            <a:endParaRPr lang="en-US" altLang="zh-TW" sz="2800" dirty="0" smtClean="0">
              <a:latin typeface="Arial" pitchFamily="34" charset="0"/>
              <a:ea typeface="標楷體" pitchFamily="65" charset="-120"/>
              <a:cs typeface="Arial" pitchFamily="34" charset="0"/>
            </a:endParaRPr>
          </a:p>
          <a:p>
            <a:r>
              <a:rPr lang="zh-TW" altLang="en-US" sz="2800" dirty="0" smtClean="0">
                <a:latin typeface="Arial" pitchFamily="34" charset="0"/>
                <a:ea typeface="標楷體" pitchFamily="65" charset="-120"/>
                <a:cs typeface="Arial" pitchFamily="34" charset="0"/>
              </a:rPr>
              <a:t>微信： </a:t>
            </a:r>
            <a:r>
              <a:rPr lang="en-US" altLang="zh-TW" sz="2800" dirty="0" smtClean="0">
                <a:latin typeface="Arial" pitchFamily="34" charset="0"/>
                <a:ea typeface="標楷體" pitchFamily="65" charset="-120"/>
                <a:cs typeface="Arial" pitchFamily="34" charset="0"/>
              </a:rPr>
              <a:t>hcs1101</a:t>
            </a:r>
          </a:p>
          <a:p>
            <a:r>
              <a:rPr lang="en-US" altLang="zh-TW" sz="2800" dirty="0" smtClean="0">
                <a:latin typeface="Arial" pitchFamily="34" charset="0"/>
                <a:ea typeface="標楷體" pitchFamily="65" charset="-120"/>
                <a:cs typeface="Arial" pitchFamily="34" charset="0"/>
              </a:rPr>
              <a:t>Line</a:t>
            </a:r>
            <a:r>
              <a:rPr lang="zh-TW" altLang="en-US" sz="2800" dirty="0" smtClean="0">
                <a:latin typeface="Arial" pitchFamily="34" charset="0"/>
                <a:ea typeface="標楷體" pitchFamily="65" charset="-120"/>
                <a:cs typeface="Arial" pitchFamily="34" charset="0"/>
              </a:rPr>
              <a:t>：  </a:t>
            </a:r>
            <a:r>
              <a:rPr lang="en-US" altLang="zh-TW" sz="2800" dirty="0" smtClean="0">
                <a:latin typeface="Arial" pitchFamily="34" charset="0"/>
                <a:ea typeface="標楷體" pitchFamily="65" charset="-120"/>
                <a:cs typeface="Arial" pitchFamily="34" charset="0"/>
              </a:rPr>
              <a:t>hcs1101</a:t>
            </a:r>
            <a:endParaRPr lang="zh-TW" altLang="en-US" sz="2800" dirty="0">
              <a:latin typeface="Arial" pitchFamily="34" charset="0"/>
              <a:ea typeface="標楷體" pitchFamily="65" charset="-120"/>
              <a:cs typeface="Arial" pitchFamily="34" charset="0"/>
            </a:endParaRPr>
          </a:p>
        </p:txBody>
      </p:sp>
      <p:sp>
        <p:nvSpPr>
          <p:cNvPr id="5" name="投影片編號版面配置區 4"/>
          <p:cNvSpPr>
            <a:spLocks noGrp="1"/>
          </p:cNvSpPr>
          <p:nvPr>
            <p:ph type="sldNum" sz="quarter" idx="12"/>
          </p:nvPr>
        </p:nvSpPr>
        <p:spPr/>
        <p:txBody>
          <a:bodyPr/>
          <a:lstStyle/>
          <a:p>
            <a:fld id="{A86442B7-F7A6-44F5-A940-BF91B5A1AE3C}" type="slidenum">
              <a:rPr lang="en-US" altLang="zh-TW" smtClean="0">
                <a:solidFill>
                  <a:srgbClr val="FFFFFF"/>
                </a:solidFill>
              </a:rPr>
              <a:pPr/>
              <a:t>27</a:t>
            </a:fld>
            <a:endParaRPr lang="zh-TW"/>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3</a:t>
            </a:fld>
            <a:endParaRPr lang="zh-TW" altLang="en-US"/>
          </a:p>
        </p:txBody>
      </p:sp>
      <p:sp>
        <p:nvSpPr>
          <p:cNvPr id="6" name="內容版面配置區 2"/>
          <p:cNvSpPr txBox="1">
            <a:spLocks/>
          </p:cNvSpPr>
          <p:nvPr/>
        </p:nvSpPr>
        <p:spPr>
          <a:xfrm>
            <a:off x="1187624" y="1196752"/>
            <a:ext cx="7704856" cy="5040560"/>
          </a:xfrm>
          <a:prstGeom prst="rect">
            <a:avLst/>
          </a:prstGeom>
        </p:spPr>
        <p:txBody>
          <a:bodyPr>
            <a:noAutofit/>
          </a:bodyPr>
          <a:lstStyle/>
          <a:p>
            <a:pPr marL="514350" indent="-514350">
              <a:buFont typeface="+mj-lt"/>
              <a:buAutoNum type="arabicPeriod"/>
            </a:pPr>
            <a:r>
              <a:rPr lang="zh-TW" altLang="zh-TW" sz="2800" dirty="0" smtClean="0"/>
              <a:t>三核</a:t>
            </a:r>
            <a:r>
              <a:rPr lang="zh-TW" altLang="en-US" sz="2800" dirty="0" smtClean="0"/>
              <a:t>心：</a:t>
            </a:r>
            <a:endParaRPr lang="en-US" altLang="zh-TW" sz="2800" dirty="0" smtClean="0"/>
          </a:p>
          <a:p>
            <a:pPr marL="971550" lvl="1" indent="-514350">
              <a:buFont typeface="+mj-lt"/>
              <a:buAutoNum type="arabicParenR"/>
            </a:pPr>
            <a:r>
              <a:rPr lang="zh-TW" altLang="zh-TW" sz="2400" dirty="0" smtClean="0"/>
              <a:t>以</a:t>
            </a:r>
            <a:r>
              <a:rPr lang="zh-TW" altLang="zh-TW" sz="2400" dirty="0" smtClean="0"/>
              <a:t>方法論</a:t>
            </a:r>
            <a:r>
              <a:rPr lang="zh-TW" altLang="zh-TW" sz="2400" dirty="0" smtClean="0"/>
              <a:t>主觀主義</a:t>
            </a:r>
            <a:endParaRPr lang="en-US" altLang="zh-TW" sz="2400" dirty="0" smtClean="0"/>
          </a:p>
          <a:p>
            <a:pPr marL="971550" lvl="1" indent="-514350">
              <a:buFont typeface="+mj-lt"/>
              <a:buAutoNum type="arabicParenR"/>
            </a:pPr>
            <a:r>
              <a:rPr lang="zh-TW" altLang="zh-TW" sz="2400" dirty="0" smtClean="0"/>
              <a:t>方法論個人主義</a:t>
            </a:r>
            <a:endParaRPr lang="en-US" altLang="zh-TW" sz="2400" dirty="0" smtClean="0"/>
          </a:p>
          <a:p>
            <a:pPr marL="971550" lvl="1" indent="-514350">
              <a:buFont typeface="+mj-lt"/>
              <a:buAutoNum type="arabicParenR"/>
            </a:pPr>
            <a:r>
              <a:rPr lang="zh-TW" altLang="zh-TW" sz="2400" dirty="0" smtClean="0"/>
              <a:t>生產</a:t>
            </a:r>
            <a:r>
              <a:rPr lang="zh-TW" altLang="zh-TW" sz="2400" dirty="0" smtClean="0"/>
              <a:t>的時間</a:t>
            </a:r>
            <a:r>
              <a:rPr lang="zh-TW" altLang="zh-TW" sz="2400" dirty="0" smtClean="0"/>
              <a:t>結構</a:t>
            </a:r>
            <a:endParaRPr lang="en-US" altLang="zh-TW" sz="2400" dirty="0" smtClean="0"/>
          </a:p>
          <a:p>
            <a:pPr marL="514350" indent="-514350">
              <a:buFont typeface="+mj-lt"/>
              <a:buAutoNum type="arabicPeriod"/>
            </a:pPr>
            <a:r>
              <a:rPr lang="zh-TW" altLang="zh-TW" sz="2800" dirty="0" smtClean="0"/>
              <a:t>保護</a:t>
            </a:r>
            <a:r>
              <a:rPr lang="zh-TW" altLang="zh-TW" sz="2800" dirty="0" smtClean="0"/>
              <a:t>帶</a:t>
            </a:r>
            <a:r>
              <a:rPr lang="zh-TW" altLang="en-US" sz="2800" dirty="0" smtClean="0"/>
              <a:t>：</a:t>
            </a:r>
            <a:endParaRPr lang="en-US" altLang="zh-TW" sz="2800" dirty="0" smtClean="0"/>
          </a:p>
          <a:p>
            <a:pPr marL="971550" lvl="1" indent="-514350">
              <a:buFont typeface="+mj-lt"/>
              <a:buAutoNum type="arabicParenR"/>
            </a:pPr>
            <a:r>
              <a:rPr lang="zh-TW" altLang="en-US" sz="2400" dirty="0" smtClean="0"/>
              <a:t>各種</a:t>
            </a:r>
            <a:r>
              <a:rPr lang="zh-TW" altLang="zh-TW" sz="2400" dirty="0" smtClean="0"/>
              <a:t>概念</a:t>
            </a:r>
            <a:endParaRPr lang="en-US" altLang="zh-TW" sz="2400" dirty="0" smtClean="0"/>
          </a:p>
          <a:p>
            <a:pPr marL="514350" indent="-514350">
              <a:buFont typeface="+mj-lt"/>
              <a:buAutoNum type="arabicPeriod"/>
            </a:pPr>
            <a:r>
              <a:rPr lang="zh-TW" altLang="zh-TW" sz="2800" dirty="0" smtClean="0"/>
              <a:t>應用理論</a:t>
            </a:r>
            <a:r>
              <a:rPr lang="zh-TW" altLang="en-US" sz="2800" dirty="0" smtClean="0"/>
              <a:t>：</a:t>
            </a:r>
            <a:endParaRPr lang="en-US" altLang="zh-TW" sz="2800" dirty="0" smtClean="0"/>
          </a:p>
          <a:p>
            <a:pPr marL="971550" lvl="1" indent="-514350">
              <a:buFont typeface="+mj-lt"/>
              <a:buAutoNum type="arabicParenR"/>
            </a:pPr>
            <a:r>
              <a:rPr lang="zh-TW" altLang="en-US" sz="2400" dirty="0" smtClean="0"/>
              <a:t>主要：</a:t>
            </a:r>
            <a:r>
              <a:rPr lang="zh-TW" altLang="zh-TW" sz="2400" dirty="0" smtClean="0"/>
              <a:t>經濟計算</a:t>
            </a:r>
            <a:r>
              <a:rPr lang="zh-TW" altLang="en-US" sz="2400" dirty="0" smtClean="0"/>
              <a:t>、</a:t>
            </a:r>
            <a:r>
              <a:rPr lang="zh-TW" altLang="zh-TW" sz="2400" dirty="0" smtClean="0"/>
              <a:t>經濟</a:t>
            </a:r>
            <a:r>
              <a:rPr lang="zh-TW" altLang="en-US" sz="2400" dirty="0" smtClean="0"/>
              <a:t>波動</a:t>
            </a:r>
            <a:endParaRPr lang="en-US" altLang="zh-TW" sz="2400" dirty="0" smtClean="0"/>
          </a:p>
          <a:p>
            <a:pPr marL="971550" lvl="1" indent="-514350">
              <a:buFont typeface="+mj-lt"/>
              <a:buAutoNum type="arabicParenR"/>
            </a:pPr>
            <a:r>
              <a:rPr lang="zh-TW" altLang="en-US" sz="2400" dirty="0" smtClean="0">
                <a:solidFill>
                  <a:srgbClr val="FF0000"/>
                </a:solidFill>
              </a:rPr>
              <a:t>期待更多</a:t>
            </a:r>
            <a:r>
              <a:rPr lang="zh-TW" altLang="en-US" sz="2400" dirty="0" smtClean="0">
                <a:solidFill>
                  <a:srgbClr val="FF0000"/>
                </a:solidFill>
              </a:rPr>
              <a:t>的新理論</a:t>
            </a:r>
            <a:endParaRPr lang="zh-TW" altLang="zh-TW" sz="2400" dirty="0"/>
          </a:p>
        </p:txBody>
      </p:sp>
      <p:sp>
        <p:nvSpPr>
          <p:cNvPr id="7" name="標題 1"/>
          <p:cNvSpPr txBox="1">
            <a:spLocks/>
          </p:cNvSpPr>
          <p:nvPr/>
        </p:nvSpPr>
        <p:spPr>
          <a:xfrm>
            <a:off x="0" y="260648"/>
            <a:ext cx="7498080" cy="936104"/>
          </a:xfrm>
          <a:prstGeom prst="rect">
            <a:avLst/>
          </a:prstGeom>
        </p:spPr>
        <p:txBody>
          <a:bodyPr>
            <a:normAutofit/>
          </a:bodyPr>
          <a:lstStyle/>
          <a:p>
            <a:pPr lvl="0">
              <a:spcBef>
                <a:spcPct val="0"/>
              </a:spcBef>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1.1  </a:t>
            </a:r>
            <a:r>
              <a:rPr kumimoji="0" lang="zh-TW" altLang="en-US"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 </a:t>
            </a:r>
            <a:r>
              <a:rPr lang="zh-TW" altLang="zh-TW" sz="4000" b="1" dirty="0" smtClean="0"/>
              <a:t>奧地利學派</a:t>
            </a:r>
            <a:r>
              <a:rPr lang="zh-TW" altLang="en-US" sz="4000" b="1" dirty="0" smtClean="0"/>
              <a:t>的</a:t>
            </a:r>
            <a:r>
              <a:rPr lang="zh-TW" altLang="zh-TW" sz="4000" b="1" dirty="0" smtClean="0"/>
              <a:t>結構</a:t>
            </a: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4</a:t>
            </a:fld>
            <a:endParaRPr lang="zh-TW" altLang="en-US"/>
          </a:p>
        </p:txBody>
      </p:sp>
      <p:sp>
        <p:nvSpPr>
          <p:cNvPr id="6" name="內容版面配置區 2"/>
          <p:cNvSpPr txBox="1">
            <a:spLocks/>
          </p:cNvSpPr>
          <p:nvPr/>
        </p:nvSpPr>
        <p:spPr>
          <a:xfrm>
            <a:off x="1259632" y="1340768"/>
            <a:ext cx="7704856" cy="5040560"/>
          </a:xfrm>
          <a:prstGeom prst="rect">
            <a:avLst/>
          </a:prstGeom>
        </p:spPr>
        <p:txBody>
          <a:bodyPr>
            <a:noAutofit/>
          </a:bodyPr>
          <a:lstStyle/>
          <a:p>
            <a:pPr marL="514350" indent="-514350">
              <a:buFont typeface="+mj-lt"/>
              <a:buAutoNum type="arabicPeriod"/>
            </a:pPr>
            <a:r>
              <a:rPr lang="zh-TW" altLang="zh-TW" sz="2800" dirty="0" smtClean="0"/>
              <a:t>傳承薪火</a:t>
            </a:r>
            <a:endParaRPr lang="en-US" altLang="zh-TW" sz="2800" dirty="0" smtClean="0"/>
          </a:p>
          <a:p>
            <a:pPr marL="514350" indent="-514350">
              <a:buFont typeface="+mj-lt"/>
              <a:buAutoNum type="arabicPeriod"/>
            </a:pPr>
            <a:r>
              <a:rPr lang="zh-TW" altLang="zh-TW" sz="2800" dirty="0" smtClean="0"/>
              <a:t>時代議題</a:t>
            </a:r>
            <a:endParaRPr lang="en-US" altLang="zh-TW" sz="2800" dirty="0" smtClean="0"/>
          </a:p>
          <a:p>
            <a:pPr marL="971550" lvl="1" indent="-514350">
              <a:buFont typeface="+mj-lt"/>
              <a:buAutoNum type="arabicParenR"/>
            </a:pPr>
            <a:r>
              <a:rPr lang="zh-TW" altLang="zh-TW" sz="2400" dirty="0" smtClean="0"/>
              <a:t>提出</a:t>
            </a:r>
            <a:r>
              <a:rPr lang="zh-TW" altLang="zh-TW" sz="2400" dirty="0" smtClean="0"/>
              <a:t>解釋和</a:t>
            </a:r>
            <a:r>
              <a:rPr lang="zh-TW" altLang="zh-TW" sz="2400" dirty="0" smtClean="0"/>
              <a:t>解答</a:t>
            </a:r>
            <a:endParaRPr lang="en-US" altLang="zh-TW" sz="2400" dirty="0" smtClean="0"/>
          </a:p>
          <a:p>
            <a:pPr marL="971550" lvl="1" indent="-514350">
              <a:buFont typeface="+mj-lt"/>
              <a:buAutoNum type="arabicParenR"/>
            </a:pPr>
            <a:r>
              <a:rPr lang="zh-TW" altLang="zh-TW" sz="2400" dirty="0" smtClean="0"/>
              <a:t>其他</a:t>
            </a:r>
            <a:r>
              <a:rPr lang="zh-TW" altLang="zh-TW" sz="2400" dirty="0" smtClean="0"/>
              <a:t>學派發生激烈</a:t>
            </a:r>
            <a:r>
              <a:rPr lang="zh-TW" altLang="zh-TW" sz="2400" dirty="0" smtClean="0"/>
              <a:t>交鋒</a:t>
            </a:r>
            <a:endParaRPr lang="en-US" altLang="zh-TW" sz="2400" dirty="0" smtClean="0"/>
          </a:p>
          <a:p>
            <a:pPr marL="971550" lvl="1" indent="-514350">
              <a:buFont typeface="+mj-lt"/>
              <a:buAutoNum type="arabicParenR"/>
            </a:pPr>
            <a:r>
              <a:rPr lang="zh-TW" altLang="zh-TW" sz="2400" dirty="0" smtClean="0"/>
              <a:t>修補</a:t>
            </a:r>
            <a:r>
              <a:rPr lang="zh-TW" altLang="zh-TW" sz="2400" dirty="0" smtClean="0"/>
              <a:t>或</a:t>
            </a:r>
            <a:r>
              <a:rPr lang="zh-TW" altLang="zh-TW" sz="2400" dirty="0" smtClean="0"/>
              <a:t>發展</a:t>
            </a:r>
            <a:endParaRPr lang="en-US" altLang="zh-TW" sz="2400" dirty="0" smtClean="0"/>
          </a:p>
          <a:p>
            <a:pPr marL="971550" lvl="1" indent="-514350">
              <a:buFont typeface="+mj-lt"/>
              <a:buAutoNum type="arabicParenR"/>
            </a:pPr>
            <a:r>
              <a:rPr lang="zh-TW" altLang="zh-TW" sz="2400" dirty="0" smtClean="0"/>
              <a:t>理論</a:t>
            </a:r>
            <a:r>
              <a:rPr lang="zh-TW" altLang="zh-TW" sz="2400" dirty="0" smtClean="0"/>
              <a:t>與</a:t>
            </a:r>
            <a:r>
              <a:rPr lang="zh-TW" altLang="zh-TW" sz="2400" dirty="0" smtClean="0"/>
              <a:t>概念成熟的</a:t>
            </a:r>
            <a:r>
              <a:rPr lang="zh-TW" altLang="zh-TW" sz="2400" dirty="0" smtClean="0"/>
              <a:t>蘋果</a:t>
            </a:r>
            <a:endParaRPr lang="en-US" altLang="zh-TW" sz="2400" dirty="0" smtClean="0"/>
          </a:p>
          <a:p>
            <a:pPr marL="457200" indent="-457200">
              <a:buFont typeface="+mj-lt"/>
              <a:buAutoNum type="arabicPeriod"/>
            </a:pPr>
            <a:r>
              <a:rPr lang="zh-TW" altLang="zh-TW" sz="2800" dirty="0" smtClean="0"/>
              <a:t>簡述</a:t>
            </a:r>
            <a:r>
              <a:rPr lang="zh-TW" altLang="zh-TW" sz="2800" dirty="0" smtClean="0"/>
              <a:t>幾個生澀程度不同的青蘋果。</a:t>
            </a:r>
            <a:endParaRPr lang="zh-TW" altLang="zh-TW" sz="2800" dirty="0"/>
          </a:p>
        </p:txBody>
      </p:sp>
      <p:sp>
        <p:nvSpPr>
          <p:cNvPr id="7" name="標題 1"/>
          <p:cNvSpPr txBox="1">
            <a:spLocks/>
          </p:cNvSpPr>
          <p:nvPr/>
        </p:nvSpPr>
        <p:spPr>
          <a:xfrm>
            <a:off x="0" y="332656"/>
            <a:ext cx="7498080" cy="936104"/>
          </a:xfrm>
          <a:prstGeom prst="rect">
            <a:avLst/>
          </a:prstGeom>
        </p:spPr>
        <p:txBody>
          <a:bodyPr>
            <a:normAutofit/>
          </a:bodyPr>
          <a:lstStyle/>
          <a:p>
            <a:pPr lvl="0">
              <a:spcBef>
                <a:spcPct val="0"/>
              </a:spcBef>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1.2   </a:t>
            </a:r>
            <a:r>
              <a:rPr lang="zh-TW" altLang="zh-TW" sz="4000" b="1" dirty="0" smtClean="0"/>
              <a:t>學派</a:t>
            </a:r>
            <a:r>
              <a:rPr lang="zh-TW" altLang="zh-TW" sz="4000" b="1" dirty="0" smtClean="0"/>
              <a:t>的</a:t>
            </a:r>
            <a:r>
              <a:rPr lang="zh-TW" altLang="zh-TW" sz="4000" b="1" dirty="0" smtClean="0"/>
              <a:t>發展</a:t>
            </a:r>
            <a:r>
              <a:rPr lang="zh-TW" altLang="zh-TW" sz="4000" b="1" dirty="0" smtClean="0"/>
              <a:t>過程</a:t>
            </a: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5</a:t>
            </a:fld>
            <a:endParaRPr lang="zh-TW" altLang="en-US"/>
          </a:p>
        </p:txBody>
      </p:sp>
      <p:sp>
        <p:nvSpPr>
          <p:cNvPr id="6" name="內容版面配置區 2"/>
          <p:cNvSpPr txBox="1">
            <a:spLocks/>
          </p:cNvSpPr>
          <p:nvPr/>
        </p:nvSpPr>
        <p:spPr>
          <a:xfrm>
            <a:off x="1259632" y="1340768"/>
            <a:ext cx="7704856" cy="5040560"/>
          </a:xfrm>
          <a:prstGeom prst="rect">
            <a:avLst/>
          </a:prstGeom>
        </p:spPr>
        <p:txBody>
          <a:bodyPr>
            <a:noAutofit/>
          </a:bodyPr>
          <a:lstStyle/>
          <a:p>
            <a:pPr marL="457200" indent="-457200">
              <a:buFont typeface="+mj-lt"/>
              <a:buAutoNum type="arabicPeriod"/>
            </a:pPr>
            <a:r>
              <a:rPr lang="zh-TW" altLang="zh-TW" sz="2800" dirty="0" smtClean="0"/>
              <a:t>奧派在復甦四十年後</a:t>
            </a:r>
            <a:r>
              <a:rPr lang="zh-TW" altLang="zh-TW" sz="2800" dirty="0" smtClean="0"/>
              <a:t>，</a:t>
            </a:r>
            <a:r>
              <a:rPr lang="en-US" altLang="zh-TW" sz="2800" i="1" dirty="0" smtClean="0"/>
              <a:t>Dolan</a:t>
            </a:r>
            <a:r>
              <a:rPr lang="en-US" altLang="zh-TW" sz="2800" dirty="0" smtClean="0"/>
              <a:t>(</a:t>
            </a:r>
            <a:r>
              <a:rPr lang="en-US" altLang="zh-TW" sz="2800" i="1" dirty="0" smtClean="0"/>
              <a:t>2014</a:t>
            </a:r>
            <a:r>
              <a:rPr lang="en-US" altLang="zh-TW" sz="2800" dirty="0" smtClean="0"/>
              <a:t>) </a:t>
            </a:r>
            <a:r>
              <a:rPr lang="zh-TW" altLang="zh-TW" sz="2800" dirty="0" smtClean="0"/>
              <a:t>問：</a:t>
            </a:r>
            <a:endParaRPr lang="en-US" altLang="zh-TW" sz="2800" dirty="0" smtClean="0"/>
          </a:p>
          <a:p>
            <a:pPr marL="450850" lvl="1" indent="-23813"/>
            <a:r>
              <a:rPr lang="zh-TW" altLang="zh-TW" sz="2400" dirty="0" smtClean="0"/>
              <a:t>“</a:t>
            </a:r>
            <a:r>
              <a:rPr lang="zh-TW" altLang="zh-TW" sz="2400" dirty="0" smtClean="0"/>
              <a:t>參加奧派的人數增加了，也多了不少年青人，但我們活得很好嗎？</a:t>
            </a:r>
            <a:r>
              <a:rPr lang="zh-TW" altLang="zh-TW" sz="2400" dirty="0" smtClean="0"/>
              <a:t>”</a:t>
            </a:r>
            <a:endParaRPr lang="en-US" altLang="zh-TW" sz="2400" dirty="0" smtClean="0"/>
          </a:p>
          <a:p>
            <a:pPr marL="457200" indent="-457200">
              <a:buFont typeface="+mj-lt"/>
              <a:buAutoNum type="arabicPeriod"/>
            </a:pPr>
            <a:r>
              <a:rPr lang="zh-TW" altLang="zh-TW" sz="2800" dirty="0" smtClean="0"/>
              <a:t>他提出</a:t>
            </a:r>
            <a:r>
              <a:rPr lang="zh-TW" altLang="zh-TW" sz="2800" dirty="0" smtClean="0"/>
              <a:t>三點自我評估</a:t>
            </a:r>
            <a:r>
              <a:rPr lang="zh-TW" altLang="zh-TW" sz="2800" dirty="0" smtClean="0"/>
              <a:t>：</a:t>
            </a:r>
            <a:endParaRPr lang="en-US" altLang="zh-TW" sz="2800" dirty="0" smtClean="0"/>
          </a:p>
          <a:p>
            <a:pPr marL="914400" lvl="1" indent="-457200">
              <a:buFont typeface="+mj-lt"/>
              <a:buAutoNum type="arabicParenR"/>
            </a:pPr>
            <a:r>
              <a:rPr lang="zh-TW" altLang="zh-TW" sz="2400" dirty="0" smtClean="0"/>
              <a:t>當前</a:t>
            </a:r>
            <a:r>
              <a:rPr lang="zh-TW" altLang="zh-TW" sz="2400" dirty="0" smtClean="0"/>
              <a:t>奧派是否有能力提出讓人們覺得是重要的問題</a:t>
            </a:r>
            <a:r>
              <a:rPr lang="zh-TW" altLang="zh-TW" sz="2400" dirty="0" smtClean="0"/>
              <a:t>？</a:t>
            </a:r>
            <a:endParaRPr lang="en-US" altLang="zh-TW" sz="2400" dirty="0" smtClean="0"/>
          </a:p>
          <a:p>
            <a:pPr marL="914400" lvl="1" indent="-457200">
              <a:buFont typeface="+mj-lt"/>
              <a:buAutoNum type="arabicParenR"/>
            </a:pPr>
            <a:r>
              <a:rPr lang="zh-TW" altLang="zh-TW" sz="2400" dirty="0" smtClean="0"/>
              <a:t>即使</a:t>
            </a:r>
            <a:r>
              <a:rPr lang="zh-TW" altLang="zh-TW" sz="2400" dirty="0" smtClean="0"/>
              <a:t>提得出問題來，是否也能提得出具有實際價值的政策，而不只是在理論上說說而已</a:t>
            </a:r>
            <a:r>
              <a:rPr lang="zh-TW" altLang="zh-TW" sz="2400" dirty="0" smtClean="0"/>
              <a:t>？</a:t>
            </a:r>
            <a:endParaRPr lang="en-US" altLang="zh-TW" sz="2400" dirty="0" smtClean="0"/>
          </a:p>
          <a:p>
            <a:pPr marL="914400" lvl="1" indent="-457200">
              <a:buFont typeface="+mj-lt"/>
              <a:buAutoNum type="arabicParenR"/>
            </a:pPr>
            <a:r>
              <a:rPr lang="zh-TW" altLang="zh-TW" sz="2400" dirty="0" smtClean="0"/>
              <a:t>即使</a:t>
            </a:r>
            <a:r>
              <a:rPr lang="zh-TW" altLang="zh-TW" sz="2400" dirty="0" smtClean="0"/>
              <a:t>能提出政策解方，是否能有別於主流學派和其他學派</a:t>
            </a:r>
            <a:r>
              <a:rPr lang="zh-TW" altLang="zh-TW" sz="2400" dirty="0" smtClean="0"/>
              <a:t>？</a:t>
            </a:r>
            <a:endParaRPr lang="en-US" altLang="zh-TW" sz="2400" dirty="0" smtClean="0"/>
          </a:p>
          <a:p>
            <a:endParaRPr lang="zh-TW" altLang="zh-TW" sz="2400" dirty="0"/>
          </a:p>
        </p:txBody>
      </p:sp>
      <p:sp>
        <p:nvSpPr>
          <p:cNvPr id="7" name="標題 1"/>
          <p:cNvSpPr txBox="1">
            <a:spLocks/>
          </p:cNvSpPr>
          <p:nvPr/>
        </p:nvSpPr>
        <p:spPr>
          <a:xfrm>
            <a:off x="0" y="332656"/>
            <a:ext cx="7498080" cy="936104"/>
          </a:xfrm>
          <a:prstGeom prst="rect">
            <a:avLst/>
          </a:prstGeom>
        </p:spPr>
        <p:txBody>
          <a:bodyPr>
            <a:normAutofit/>
          </a:bodyPr>
          <a:lstStyle/>
          <a:p>
            <a:pPr lvl="0">
              <a:spcBef>
                <a:spcPct val="0"/>
              </a:spcBef>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1.3</a:t>
            </a:r>
            <a:r>
              <a:rPr kumimoji="0" lang="zh-TW" altLang="en-US"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  </a:t>
            </a: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 </a:t>
            </a:r>
            <a:r>
              <a:rPr lang="en-US" altLang="zh-TW" sz="4000" i="1" dirty="0" smtClean="0"/>
              <a:t>Edwin Dolan </a:t>
            </a:r>
            <a:r>
              <a:rPr lang="zh-TW" altLang="en-US" sz="4000" b="1" dirty="0" smtClean="0"/>
              <a:t>的反省</a:t>
            </a:r>
            <a:r>
              <a:rPr lang="en-US" altLang="zh-TW" sz="4000" b="1" dirty="0" smtClean="0"/>
              <a:t> </a:t>
            </a:r>
            <a:endParaRPr kumimoji="0" lang="zh-TW" altLang="en-US" sz="4000" b="1"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691680" y="1412776"/>
            <a:ext cx="6912768" cy="1368152"/>
          </a:xfrm>
        </p:spPr>
        <p:txBody>
          <a:bodyPr>
            <a:normAutofit/>
          </a:bodyPr>
          <a:lstStyle/>
          <a:p>
            <a:pPr>
              <a:lnSpc>
                <a:spcPct val="100000"/>
              </a:lnSpc>
            </a:pPr>
            <a:r>
              <a:rPr lang="en-US" altLang="zh-TW" sz="6000" cap="none" dirty="0" smtClean="0">
                <a:solidFill>
                  <a:schemeClr val="accent5">
                    <a:lumMod val="50000"/>
                  </a:schemeClr>
                </a:solidFill>
                <a:effectLst/>
                <a:latin typeface="Arial" pitchFamily="34" charset="0"/>
                <a:ea typeface="Cambria Math" pitchFamily="18" charset="0"/>
                <a:cs typeface="Arial" pitchFamily="34" charset="0"/>
              </a:rPr>
              <a:t>2. </a:t>
            </a:r>
            <a:r>
              <a:rPr lang="zh-TW" altLang="zh-TW" sz="6000" dirty="0" smtClean="0"/>
              <a:t>轉型經濟學</a:t>
            </a:r>
            <a:endParaRPr lang="zh-TW" altLang="en-US" sz="6000" dirty="0">
              <a:solidFill>
                <a:srgbClr val="FF0000"/>
              </a:solidFill>
            </a:endParaRPr>
          </a:p>
        </p:txBody>
      </p:sp>
      <p:sp>
        <p:nvSpPr>
          <p:cNvPr id="5" name="投影片編號版面配置區 4"/>
          <p:cNvSpPr>
            <a:spLocks noGrp="1"/>
          </p:cNvSpPr>
          <p:nvPr>
            <p:ph type="sldNum" sz="quarter" idx="12"/>
          </p:nvPr>
        </p:nvSpPr>
        <p:spPr/>
        <p:txBody>
          <a:bodyPr/>
          <a:lstStyle/>
          <a:p>
            <a:fld id="{A86442B7-F7A6-44F5-A940-BF91B5A1AE3C}" type="slidenum">
              <a:rPr lang="en-US" altLang="zh-TW" smtClean="0">
                <a:solidFill>
                  <a:srgbClr val="FFFFFF"/>
                </a:solidFill>
              </a:rPr>
              <a:pPr/>
              <a:t>6</a:t>
            </a:fld>
            <a:endParaRPr lang="zh-TW"/>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7</a:t>
            </a:fld>
            <a:endParaRPr lang="zh-TW" altLang="en-US"/>
          </a:p>
        </p:txBody>
      </p:sp>
      <p:sp>
        <p:nvSpPr>
          <p:cNvPr id="6" name="內容版面配置區 2"/>
          <p:cNvSpPr txBox="1">
            <a:spLocks/>
          </p:cNvSpPr>
          <p:nvPr/>
        </p:nvSpPr>
        <p:spPr>
          <a:xfrm>
            <a:off x="1259632" y="1412776"/>
            <a:ext cx="7200800" cy="4968552"/>
          </a:xfrm>
          <a:prstGeom prst="rect">
            <a:avLst/>
          </a:prstGeom>
        </p:spPr>
        <p:txBody>
          <a:bodyPr>
            <a:noAutofit/>
          </a:bodyPr>
          <a:lstStyle/>
          <a:p>
            <a:pPr marL="457200" indent="-457200">
              <a:buFont typeface="+mj-lt"/>
              <a:buAutoNum type="arabicPeriod"/>
            </a:pPr>
            <a:r>
              <a:rPr lang="zh-TW" altLang="zh-TW" sz="2800" dirty="0" smtClean="0"/>
              <a:t>早在</a:t>
            </a:r>
            <a:r>
              <a:rPr lang="en-US" altLang="zh-TW" sz="2800" dirty="0" smtClean="0"/>
              <a:t>1920</a:t>
            </a:r>
            <a:r>
              <a:rPr lang="zh-TW" altLang="zh-TW" sz="2800" dirty="0" smtClean="0"/>
              <a:t>年代，米塞斯就否定了社會主義之經濟計算的可能性，</a:t>
            </a:r>
            <a:r>
              <a:rPr lang="zh-TW" altLang="zh-TW" sz="2800" dirty="0" smtClean="0"/>
              <a:t>但未能</a:t>
            </a:r>
            <a:r>
              <a:rPr lang="zh-TW" altLang="zh-TW" sz="2800" dirty="0" smtClean="0"/>
              <a:t>改變當時學界的認知</a:t>
            </a:r>
            <a:r>
              <a:rPr lang="zh-TW" altLang="zh-TW" sz="2800" dirty="0" smtClean="0"/>
              <a:t>。學界</a:t>
            </a:r>
            <a:r>
              <a:rPr lang="zh-TW" altLang="zh-TW" sz="2800" dirty="0" smtClean="0"/>
              <a:t>依然在</a:t>
            </a:r>
            <a:r>
              <a:rPr lang="en-US" altLang="zh-TW" sz="2800" dirty="0" smtClean="0"/>
              <a:t>1950</a:t>
            </a:r>
            <a:r>
              <a:rPr lang="zh-TW" altLang="zh-TW" sz="2800" dirty="0" smtClean="0"/>
              <a:t>年代誤判奧派失敗</a:t>
            </a:r>
            <a:r>
              <a:rPr lang="zh-TW" altLang="zh-TW" sz="2800" dirty="0" smtClean="0"/>
              <a:t>。到了</a:t>
            </a:r>
            <a:r>
              <a:rPr lang="en-US" altLang="zh-TW" sz="2800" dirty="0" smtClean="0"/>
              <a:t>1990</a:t>
            </a:r>
            <a:r>
              <a:rPr lang="zh-TW" altLang="zh-TW" sz="2800" dirty="0" smtClean="0"/>
              <a:t>年代</a:t>
            </a:r>
            <a:r>
              <a:rPr lang="zh-TW" altLang="zh-TW" sz="2800" dirty="0" smtClean="0"/>
              <a:t>，共產主義徹底</a:t>
            </a:r>
            <a:r>
              <a:rPr lang="zh-TW" altLang="zh-TW" sz="2800" dirty="0" smtClean="0"/>
              <a:t>失敗後，他們才全面承認奧派理論。</a:t>
            </a:r>
          </a:p>
          <a:p>
            <a:pPr marL="457200" indent="-457200">
              <a:buFont typeface="+mj-lt"/>
              <a:buAutoNum type="arabicPeriod"/>
            </a:pPr>
            <a:r>
              <a:rPr lang="zh-TW" altLang="zh-TW" sz="2800" dirty="0" smtClean="0">
                <a:solidFill>
                  <a:srgbClr val="FF0000"/>
                </a:solidFill>
              </a:rPr>
              <a:t>遺憾地，奧派在全力批判社會主義時，卻未展開重建理論或轉型理論</a:t>
            </a:r>
            <a:r>
              <a:rPr lang="zh-TW" altLang="zh-TW" sz="2800" dirty="0" smtClean="0">
                <a:solidFill>
                  <a:srgbClr val="FF0000"/>
                </a:solidFill>
              </a:rPr>
              <a:t>。</a:t>
            </a:r>
            <a:endParaRPr lang="en-US" altLang="zh-TW" sz="2800" dirty="0" smtClean="0">
              <a:solidFill>
                <a:srgbClr val="FF0000"/>
              </a:solidFill>
            </a:endParaRPr>
          </a:p>
          <a:p>
            <a:pPr marL="457200" indent="-457200">
              <a:buFont typeface="+mj-lt"/>
              <a:buAutoNum type="arabicPeriod"/>
            </a:pPr>
            <a:r>
              <a:rPr lang="zh-TW" altLang="zh-TW" sz="2800" dirty="0" smtClean="0"/>
              <a:t>結果</a:t>
            </a:r>
            <a:r>
              <a:rPr lang="zh-TW" altLang="zh-TW" sz="2800" dirty="0" smtClean="0"/>
              <a:t>，新古典學派和新制度學派取得了發言權</a:t>
            </a:r>
            <a:r>
              <a:rPr lang="zh-TW" altLang="zh-TW" sz="2800" dirty="0" smtClean="0"/>
              <a:t>，奧</a:t>
            </a:r>
            <a:r>
              <a:rPr lang="zh-TW" altLang="zh-TW" sz="2800" dirty="0" smtClean="0"/>
              <a:t>派才開始補課。</a:t>
            </a:r>
            <a:endParaRPr lang="zh-TW" altLang="zh-TW" sz="2800" dirty="0"/>
          </a:p>
        </p:txBody>
      </p:sp>
      <p:sp>
        <p:nvSpPr>
          <p:cNvPr id="7" name="標題 1"/>
          <p:cNvSpPr txBox="1">
            <a:spLocks/>
          </p:cNvSpPr>
          <p:nvPr/>
        </p:nvSpPr>
        <p:spPr>
          <a:xfrm>
            <a:off x="0" y="332656"/>
            <a:ext cx="7498080" cy="936104"/>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2.1  </a:t>
            </a:r>
            <a:r>
              <a:rPr kumimoji="0" lang="zh-TW" altLang="en-US" sz="4000" b="1" i="0" u="none" strike="noStrike" kern="1200" cap="none" spc="0" normalizeH="0" baseline="0" noProof="0" dirty="0" smtClean="0">
                <a:ln>
                  <a:noFill/>
                </a:ln>
                <a:solidFill>
                  <a:schemeClr val="accent5">
                    <a:lumMod val="75000"/>
                  </a:schemeClr>
                </a:solidFill>
                <a:effectLst/>
                <a:uLnTx/>
                <a:uFillTx/>
                <a:latin typeface="新細明體" pitchFamily="18" charset="-120"/>
                <a:ea typeface="新細明體" pitchFamily="18" charset="-120"/>
                <a:cs typeface="Arial" pitchFamily="34" charset="0"/>
              </a:rPr>
              <a:t> </a:t>
            </a:r>
            <a:r>
              <a:rPr lang="zh-TW" altLang="en-US" sz="4000" b="1" dirty="0" smtClean="0">
                <a:solidFill>
                  <a:schemeClr val="accent5">
                    <a:lumMod val="75000"/>
                  </a:schemeClr>
                </a:solidFill>
                <a:latin typeface="新細明體" pitchFamily="18" charset="-120"/>
                <a:ea typeface="新細明體" pitchFamily="18" charset="-120"/>
                <a:cs typeface="Arial" pitchFamily="34" charset="0"/>
              </a:rPr>
              <a:t>曾經的疏忽</a:t>
            </a: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8</a:t>
            </a:fld>
            <a:endParaRPr lang="zh-TW" altLang="en-US"/>
          </a:p>
        </p:txBody>
      </p:sp>
      <p:sp>
        <p:nvSpPr>
          <p:cNvPr id="6" name="內容版面配置區 2"/>
          <p:cNvSpPr txBox="1">
            <a:spLocks/>
          </p:cNvSpPr>
          <p:nvPr/>
        </p:nvSpPr>
        <p:spPr>
          <a:xfrm>
            <a:off x="1259632" y="1340768"/>
            <a:ext cx="7704856" cy="5040560"/>
          </a:xfrm>
          <a:prstGeom prst="rect">
            <a:avLst/>
          </a:prstGeom>
        </p:spPr>
        <p:txBody>
          <a:bodyPr>
            <a:noAutofit/>
          </a:bodyPr>
          <a:lstStyle/>
          <a:p>
            <a:pPr marL="641350" lvl="0" indent="-641350">
              <a:spcBef>
                <a:spcPts val="600"/>
              </a:spcBef>
              <a:buSzPct val="100000"/>
              <a:buFont typeface="+mj-lt"/>
              <a:buAutoNum type="arabicPeriod"/>
              <a:defRPr/>
            </a:pPr>
            <a:r>
              <a:rPr lang="zh-TW" altLang="zh-TW" sz="2800" dirty="0" smtClean="0"/>
              <a:t>轉型</a:t>
            </a:r>
            <a:r>
              <a:rPr lang="zh-TW" altLang="zh-TW" sz="2800" dirty="0" smtClean="0"/>
              <a:t>問題不應只討論經濟問題，也應探討政治和法制的轉型</a:t>
            </a:r>
            <a:r>
              <a:rPr lang="zh-TW" altLang="zh-TW" sz="2800" dirty="0" smtClean="0"/>
              <a:t>；</a:t>
            </a:r>
            <a:endParaRPr lang="en-US" altLang="zh-TW" sz="2800" dirty="0" smtClean="0"/>
          </a:p>
          <a:p>
            <a:pPr marL="641350" lvl="0" indent="-641350">
              <a:spcBef>
                <a:spcPts val="600"/>
              </a:spcBef>
              <a:buSzPct val="100000"/>
              <a:buFont typeface="+mj-lt"/>
              <a:buAutoNum type="arabicPeriod"/>
              <a:defRPr/>
            </a:pPr>
            <a:r>
              <a:rPr lang="zh-TW" altLang="zh-TW" sz="2800" dirty="0" smtClean="0"/>
              <a:t>政治</a:t>
            </a:r>
            <a:r>
              <a:rPr lang="zh-TW" altLang="zh-TW" sz="2800" dirty="0" smtClean="0"/>
              <a:t>和法制上的有效改變，必須清楚陳述政府行為的新約束以及具有可信賴承諾的改革內容</a:t>
            </a:r>
            <a:r>
              <a:rPr lang="zh-TW" altLang="zh-TW" sz="2800" dirty="0" smtClean="0"/>
              <a:t>；</a:t>
            </a:r>
            <a:endParaRPr lang="en-US" altLang="zh-TW" sz="2800" dirty="0" smtClean="0"/>
          </a:p>
          <a:p>
            <a:pPr marL="641350" lvl="0" indent="-641350">
              <a:spcBef>
                <a:spcPts val="600"/>
              </a:spcBef>
              <a:buSzPct val="100000"/>
              <a:buFont typeface="+mj-lt"/>
              <a:buAutoNum type="arabicPeriod"/>
              <a:defRPr/>
            </a:pPr>
            <a:r>
              <a:rPr lang="zh-TW" altLang="zh-TW" sz="2800" dirty="0" smtClean="0"/>
              <a:t>討論</a:t>
            </a:r>
            <a:r>
              <a:rPr lang="zh-TW" altLang="zh-TW" sz="2800" dirty="0" smtClean="0"/>
              <a:t>轉型時必須明講出發的“這裡”和期待抵達的“那裡”</a:t>
            </a:r>
            <a:r>
              <a:rPr lang="zh-TW" altLang="zh-TW" sz="2800" dirty="0" smtClean="0"/>
              <a:t>。</a:t>
            </a:r>
            <a:endParaRPr lang="en-US" altLang="zh-TW" sz="2800" dirty="0" smtClean="0"/>
          </a:p>
          <a:p>
            <a:pPr marL="1098550" lvl="1" indent="-641350">
              <a:spcBef>
                <a:spcPts val="600"/>
              </a:spcBef>
              <a:buSzPct val="100000"/>
              <a:buFont typeface="Arial" pitchFamily="34" charset="0"/>
              <a:buChar char="•"/>
              <a:defRPr/>
            </a:pPr>
            <a:r>
              <a:rPr lang="zh-TW" altLang="zh-TW" sz="2400" dirty="0" smtClean="0"/>
              <a:t>具體</a:t>
            </a:r>
            <a:r>
              <a:rPr lang="zh-TW" altLang="zh-TW" sz="2400" dirty="0" smtClean="0"/>
              <a:t>地說，轉型就是以私有財產權制度和市場規則去取代現有的體制與規則，包括保障私有財產權和市場機制所需的政治和法制的改變</a:t>
            </a:r>
            <a:r>
              <a:rPr lang="zh-TW" altLang="zh-TW" sz="2400" dirty="0" smtClean="0"/>
              <a:t>。</a:t>
            </a:r>
            <a:endParaRPr lang="en-US" altLang="zh-TW" sz="2400" dirty="0" smtClean="0"/>
          </a:p>
          <a:p>
            <a:pPr marL="1098550" lvl="1" indent="-641350">
              <a:spcBef>
                <a:spcPts val="600"/>
              </a:spcBef>
              <a:buSzPct val="100000"/>
              <a:buFont typeface="Arial" pitchFamily="34" charset="0"/>
              <a:buChar char="•"/>
              <a:defRPr/>
            </a:pPr>
            <a:r>
              <a:rPr lang="en-US" altLang="zh-TW" sz="2400" dirty="0" smtClean="0"/>
              <a:t>(</a:t>
            </a:r>
            <a:r>
              <a:rPr lang="en-US" altLang="zh-TW" sz="2400" dirty="0" err="1" smtClean="0"/>
              <a:t>Boettke</a:t>
            </a:r>
            <a:r>
              <a:rPr lang="zh-TW" altLang="zh-TW" sz="2400" dirty="0" smtClean="0"/>
              <a:t>，</a:t>
            </a:r>
            <a:r>
              <a:rPr lang="en-US" altLang="zh-TW" sz="2400" dirty="0" smtClean="0"/>
              <a:t>2001, 2004)</a:t>
            </a:r>
            <a:endParaRPr kumimoji="0" lang="zh-TW" altLang="en-US" sz="2400" b="0" i="0" u="none" strike="noStrike" kern="1200" cap="none" spc="0" normalizeH="0" baseline="0" noProof="0" dirty="0">
              <a:ln>
                <a:noFill/>
              </a:ln>
              <a:solidFill>
                <a:schemeClr val="tx1"/>
              </a:solidFill>
              <a:effectLst/>
              <a:uLnTx/>
              <a:uFillTx/>
              <a:latin typeface="Arial" pitchFamily="34" charset="0"/>
              <a:ea typeface="新細明體" pitchFamily="18" charset="-120"/>
              <a:cs typeface="Arial" pitchFamily="34" charset="0"/>
            </a:endParaRPr>
          </a:p>
        </p:txBody>
      </p:sp>
      <p:sp>
        <p:nvSpPr>
          <p:cNvPr id="7" name="標題 1"/>
          <p:cNvSpPr txBox="1">
            <a:spLocks/>
          </p:cNvSpPr>
          <p:nvPr/>
        </p:nvSpPr>
        <p:spPr>
          <a:xfrm>
            <a:off x="0" y="332656"/>
            <a:ext cx="7498080" cy="936104"/>
          </a:xfrm>
          <a:prstGeom prst="rect">
            <a:avLst/>
          </a:prstGeom>
        </p:spPr>
        <p:txBody>
          <a:bodyPr>
            <a:normAutofit fontScale="92500"/>
          </a:bodyPr>
          <a:lstStyle/>
          <a:p>
            <a:pPr lvl="0">
              <a:spcBef>
                <a:spcPct val="0"/>
              </a:spcBef>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2.2   </a:t>
            </a:r>
            <a:r>
              <a:rPr lang="en-US" altLang="zh-TW" sz="4000" b="1" dirty="0" smtClean="0"/>
              <a:t>Peter </a:t>
            </a:r>
            <a:r>
              <a:rPr lang="en-US" altLang="zh-TW" sz="4000" b="1" dirty="0" smtClean="0"/>
              <a:t>J. </a:t>
            </a:r>
            <a:r>
              <a:rPr lang="en-US" altLang="zh-TW" sz="4000" b="1" dirty="0" err="1" smtClean="0"/>
              <a:t>Boettke</a:t>
            </a:r>
            <a:r>
              <a:rPr lang="en-US" altLang="zh-TW" sz="4000" b="1" dirty="0" smtClean="0"/>
              <a:t> </a:t>
            </a:r>
            <a:r>
              <a:rPr lang="zh-TW" altLang="zh-TW" sz="4000" b="1" dirty="0" smtClean="0"/>
              <a:t>的</a:t>
            </a:r>
            <a:r>
              <a:rPr lang="zh-TW" altLang="zh-TW" sz="4000" b="1" dirty="0" smtClean="0"/>
              <a:t>三點原則</a:t>
            </a: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p:cNvSpPr>
            <a:spLocks noGrp="1"/>
          </p:cNvSpPr>
          <p:nvPr>
            <p:ph type="sldNum" sz="quarter" idx="12"/>
          </p:nvPr>
        </p:nvSpPr>
        <p:spPr/>
        <p:txBody>
          <a:bodyPr/>
          <a:lstStyle/>
          <a:p>
            <a:fld id="{A86442B7-F7A6-44F5-A940-BF91B5A1AE3C}" type="slidenum">
              <a:rPr lang="en-US" altLang="zh-TW" smtClean="0"/>
              <a:pPr/>
              <a:t>9</a:t>
            </a:fld>
            <a:endParaRPr lang="zh-TW" altLang="en-US"/>
          </a:p>
        </p:txBody>
      </p:sp>
      <p:sp>
        <p:nvSpPr>
          <p:cNvPr id="6" name="內容版面配置區 2"/>
          <p:cNvSpPr txBox="1">
            <a:spLocks/>
          </p:cNvSpPr>
          <p:nvPr/>
        </p:nvSpPr>
        <p:spPr>
          <a:xfrm>
            <a:off x="1259632" y="1340768"/>
            <a:ext cx="7704856" cy="5040560"/>
          </a:xfrm>
          <a:prstGeom prst="rect">
            <a:avLst/>
          </a:prstGeom>
        </p:spPr>
        <p:txBody>
          <a:bodyPr>
            <a:noAutofit/>
          </a:bodyPr>
          <a:lstStyle/>
          <a:p>
            <a:pPr marL="641350" lvl="0" indent="-641350">
              <a:spcBef>
                <a:spcPts val="600"/>
              </a:spcBef>
              <a:buSzPct val="100000"/>
              <a:buFont typeface="+mj-lt"/>
              <a:buAutoNum type="arabicPeriod"/>
              <a:defRPr/>
            </a:pPr>
            <a:r>
              <a:rPr lang="zh-TW" altLang="zh-TW" sz="2800" dirty="0" smtClean="0"/>
              <a:t>在加入時間與無知</a:t>
            </a:r>
            <a:r>
              <a:rPr lang="zh-TW" altLang="en-US" sz="2800" dirty="0" smtClean="0"/>
              <a:t>。</a:t>
            </a:r>
            <a:endParaRPr lang="en-US" altLang="zh-TW" sz="2800" dirty="0" smtClean="0"/>
          </a:p>
          <a:p>
            <a:pPr marL="641350" lvl="0" indent="-641350">
              <a:spcBef>
                <a:spcPts val="600"/>
              </a:spcBef>
              <a:buSzPct val="100000"/>
              <a:buFont typeface="+mj-lt"/>
              <a:buAutoNum type="arabicPeriod"/>
              <a:defRPr/>
            </a:pPr>
            <a:r>
              <a:rPr lang="zh-TW" altLang="zh-TW" sz="2800" dirty="0" smtClean="0"/>
              <a:t>轉型定義</a:t>
            </a:r>
            <a:r>
              <a:rPr lang="zh-TW" altLang="en-US" sz="2800" dirty="0" smtClean="0"/>
              <a:t>：</a:t>
            </a:r>
            <a:endParaRPr lang="en-US" altLang="zh-TW" sz="2800" dirty="0" smtClean="0"/>
          </a:p>
          <a:p>
            <a:pPr marL="1098550" lvl="1" indent="-641350">
              <a:spcBef>
                <a:spcPts val="600"/>
              </a:spcBef>
              <a:buSzPct val="100000"/>
              <a:buFont typeface="Arial" pitchFamily="34" charset="0"/>
              <a:buChar char="•"/>
              <a:defRPr/>
            </a:pPr>
            <a:r>
              <a:rPr lang="zh-TW" altLang="zh-TW" sz="2400" dirty="0" smtClean="0"/>
              <a:t>引進</a:t>
            </a:r>
            <a:r>
              <a:rPr lang="zh-TW" altLang="zh-TW" sz="2400" dirty="0" smtClean="0"/>
              <a:t>和維護新的制度和組織所需要的一段</a:t>
            </a:r>
            <a:r>
              <a:rPr lang="zh-TW" altLang="zh-TW" sz="2400" dirty="0" smtClean="0"/>
              <a:t>期間。</a:t>
            </a:r>
            <a:endParaRPr lang="en-US" altLang="zh-TW" sz="2400" dirty="0" smtClean="0"/>
          </a:p>
          <a:p>
            <a:pPr marL="641350" lvl="0" indent="-641350">
              <a:spcBef>
                <a:spcPts val="600"/>
              </a:spcBef>
              <a:buSzPct val="100000"/>
              <a:buFont typeface="+mj-lt"/>
              <a:buAutoNum type="arabicPeriod"/>
              <a:defRPr/>
            </a:pPr>
            <a:r>
              <a:rPr lang="zh-TW" altLang="en-US" sz="2800" dirty="0" smtClean="0"/>
              <a:t>轉型問題</a:t>
            </a:r>
            <a:r>
              <a:rPr lang="zh-TW" altLang="en-US" sz="2800" dirty="0" smtClean="0"/>
              <a:t>：</a:t>
            </a:r>
            <a:endParaRPr lang="en-US" altLang="zh-TW" sz="2800" dirty="0" smtClean="0"/>
          </a:p>
          <a:p>
            <a:pPr marL="1098550" lvl="1" indent="-641350">
              <a:spcBef>
                <a:spcPts val="600"/>
              </a:spcBef>
              <a:buSzPct val="100000"/>
              <a:buFont typeface="Arial" pitchFamily="34" charset="0"/>
              <a:buChar char="•"/>
              <a:defRPr/>
            </a:pPr>
            <a:r>
              <a:rPr lang="zh-TW" altLang="zh-TW" sz="2400" dirty="0" smtClean="0"/>
              <a:t>在</a:t>
            </a:r>
            <a:r>
              <a:rPr lang="zh-TW" altLang="zh-TW" sz="2400" dirty="0" smtClean="0"/>
              <a:t>這段期間內，不論是普通的人們或政策的制定者或政府的行政人員，都必須學習新財產權制度的運作，並適應那些至今還不甚明白的遊戲規則</a:t>
            </a:r>
            <a:r>
              <a:rPr lang="zh-TW" altLang="zh-TW" sz="2400" dirty="0" smtClean="0"/>
              <a:t>。</a:t>
            </a:r>
            <a:endParaRPr kumimoji="0" lang="zh-TW" altLang="en-US" sz="2400" b="0" i="0" u="none" strike="noStrike" kern="1200" cap="none" spc="0" normalizeH="0" baseline="0" noProof="0" dirty="0">
              <a:ln>
                <a:noFill/>
              </a:ln>
              <a:solidFill>
                <a:schemeClr val="tx1"/>
              </a:solidFill>
              <a:effectLst/>
              <a:uLnTx/>
              <a:uFillTx/>
              <a:latin typeface="Arial" pitchFamily="34" charset="0"/>
              <a:ea typeface="新細明體" pitchFamily="18" charset="-120"/>
              <a:cs typeface="Arial" pitchFamily="34" charset="0"/>
            </a:endParaRPr>
          </a:p>
        </p:txBody>
      </p:sp>
      <p:sp>
        <p:nvSpPr>
          <p:cNvPr id="7" name="標題 1"/>
          <p:cNvSpPr txBox="1">
            <a:spLocks/>
          </p:cNvSpPr>
          <p:nvPr/>
        </p:nvSpPr>
        <p:spPr>
          <a:xfrm>
            <a:off x="0" y="332656"/>
            <a:ext cx="7498080" cy="936104"/>
          </a:xfrm>
          <a:prstGeom prst="rect">
            <a:avLst/>
          </a:prstGeom>
        </p:spPr>
        <p:txBody>
          <a:bodyPr>
            <a:normAutofit/>
          </a:bodyPr>
          <a:lstStyle/>
          <a:p>
            <a:pPr lvl="0">
              <a:spcBef>
                <a:spcPct val="0"/>
              </a:spcBef>
              <a:defRPr/>
            </a:pPr>
            <a:r>
              <a:rPr kumimoji="0" lang="en-US" altLang="zh-TW" sz="4000" b="1" i="0" u="none" strike="noStrike" kern="1200" cap="none" spc="0" normalizeH="0" baseline="0" noProof="0" dirty="0" smtClean="0">
                <a:ln>
                  <a:noFill/>
                </a:ln>
                <a:solidFill>
                  <a:schemeClr val="accent5">
                    <a:lumMod val="50000"/>
                  </a:schemeClr>
                </a:solidFill>
                <a:effectLst/>
                <a:uLnTx/>
                <a:uFillTx/>
                <a:latin typeface="Arial" pitchFamily="34" charset="0"/>
                <a:ea typeface="Cambria Math" pitchFamily="18" charset="0"/>
                <a:cs typeface="Arial" pitchFamily="34" charset="0"/>
              </a:rPr>
              <a:t>2.3   </a:t>
            </a:r>
            <a:r>
              <a:rPr lang="en-US" altLang="zh-TW" sz="4000" dirty="0" err="1" smtClean="0"/>
              <a:t>Enrico</a:t>
            </a:r>
            <a:r>
              <a:rPr lang="en-US" altLang="zh-TW" sz="4000" dirty="0" smtClean="0"/>
              <a:t> </a:t>
            </a:r>
            <a:r>
              <a:rPr lang="en-US" altLang="zh-TW" sz="4000" dirty="0" err="1" smtClean="0"/>
              <a:t>Colombatto</a:t>
            </a:r>
            <a:endParaRPr kumimoji="0" lang="zh-TW" altLang="en-US" sz="4000" b="1" i="0" u="none" strike="noStrike" kern="1200" cap="none" spc="0" normalizeH="0" baseline="0" noProof="0" dirty="0">
              <a:ln>
                <a:noFill/>
              </a:ln>
              <a:solidFill>
                <a:schemeClr val="accent5">
                  <a:lumMod val="50000"/>
                </a:schemeClr>
              </a:solidFill>
              <a:effectLst/>
              <a:uLnTx/>
              <a:uFillTx/>
              <a:latin typeface="新細明體" pitchFamily="18" charset="-120"/>
              <a:ea typeface="新細明體" pitchFamily="18" charset="-12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ecommStrat">
  <a:themeElements>
    <a:clrScheme name="觀點">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100000" t="100000" r="100000" b="10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100000" t="100000" r="100000" b="10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51000" t="-20000" r="2000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7878F0D-8F5E-4179-B863-A8E34C6815B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1493</Words>
  <Application>Microsoft Office PowerPoint</Application>
  <PresentationFormat>如螢幕大小 (4:3)</PresentationFormat>
  <Paragraphs>155</Paragraphs>
  <Slides>27</Slides>
  <Notes>0</Notes>
  <HiddenSlides>0</HiddenSlides>
  <MMClips>0</MMClips>
  <ScaleCrop>false</ScaleCrop>
  <HeadingPairs>
    <vt:vector size="4" baseType="variant">
      <vt:variant>
        <vt:lpstr>佈景主題</vt:lpstr>
      </vt:variant>
      <vt:variant>
        <vt:i4>1</vt:i4>
      </vt:variant>
      <vt:variant>
        <vt:lpstr>投影片標題</vt:lpstr>
      </vt:variant>
      <vt:variant>
        <vt:i4>27</vt:i4>
      </vt:variant>
    </vt:vector>
  </HeadingPairs>
  <TitlesOfParts>
    <vt:vector size="28" baseType="lpstr">
      <vt:lpstr>RecommStrat</vt:lpstr>
      <vt:lpstr>第十二屆華人哈耶克學會年會  奧地利學派經濟理論 的新發展</vt:lpstr>
      <vt:lpstr>1. 前言</vt:lpstr>
      <vt:lpstr>投影片 3</vt:lpstr>
      <vt:lpstr>投影片 4</vt:lpstr>
      <vt:lpstr>投影片 5</vt:lpstr>
      <vt:lpstr>2. 轉型經濟學</vt:lpstr>
      <vt:lpstr>投影片 7</vt:lpstr>
      <vt:lpstr>投影片 8</vt:lpstr>
      <vt:lpstr>投影片 9</vt:lpstr>
      <vt:lpstr>投影片 10</vt:lpstr>
      <vt:lpstr>3. 企業與組織</vt:lpstr>
      <vt:lpstr>投影片 12</vt:lpstr>
      <vt:lpstr>投影片 13</vt:lpstr>
      <vt:lpstr>投影片 14</vt:lpstr>
      <vt:lpstr>投影片 15</vt:lpstr>
      <vt:lpstr>4. 城市更新</vt:lpstr>
      <vt:lpstr>投影片 17</vt:lpstr>
      <vt:lpstr>投影片 18</vt:lpstr>
      <vt:lpstr>5. 勞動經濟學</vt:lpstr>
      <vt:lpstr>投影片 20</vt:lpstr>
      <vt:lpstr>投影片 21</vt:lpstr>
      <vt:lpstr>投影片 22</vt:lpstr>
      <vt:lpstr>投影片 23</vt:lpstr>
      <vt:lpstr>6. 其他的應用理論</vt:lpstr>
      <vt:lpstr>投影片 25</vt:lpstr>
      <vt:lpstr>投影片 26</vt:lpstr>
      <vt:lpstr>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2016-07-29T13:25:45Z</dcterms:created>
  <dcterms:modified xsi:type="dcterms:W3CDTF">2016-11-15T22:16:58Z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TC101671299990</vt:lpwstr>
  </property>
</Properties>
</file>